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5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26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1:29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11356 11626 387 0,'-2'0'44'0,"-2"0"-5"0,4 0-14 16,0 0-16-16,0 0-7 16,0 0-2-16,0 0-1 15,0 0-1-15,0 0 0 16,0 0 2-16,0 0-4 0,0 0-1 16,2 0 1-16,7 0 7 15,5 0-4-15,2 0 3 16,8-4 1-16,3 3 1 15,-1-3-6-15,5 2 5 16,5 1-3-16,0 1 1 0,3 0 0 16,1 0 2-16,5 0-2 15,-4 0 0-15,8 0-1 16,1 0 1-16,0 0 0 16,4 0 0-16,1-2 3 15,3-1 4-15,-2 0-1 16,0 3 0-16,-1 0-2 0,3 0-1 15,0 0-1-15,-2 3-2 16,2 0 1-16,3 2-2 16,0 0 0-16,0-1 0 15,0-2 0-15,5 2-1 16,-1-4 2-16,4 0-1 16,2 0 1-16,3 0-1 0,-4 0-1 15,0 0 2-15,-2 0-1 16,-2 0 0-16,-3 0-1 15,2 0 2-15,-1 0-1 0,2 0 0 16,-2 0 0-16,4 0 0 16,-1 0 0-16,1 0 0 15,-2 0-1-15,1 0 2 16,-2 0-1-16,-2 0 1 16,-1 0-1-16,1 0 0 15,-3 0 4-15,2 0-4 0,0 0 1 16,-3 3-2-16,0 3 2 15,1-1-1-15,1 0 1 16,-3 0-1-16,0 3 0 16,1-3 2-16,0 2-2 15,-1 0 0-15,-2 1-2 16,1-3 2-16,-1 2 2 16,-3-2-2-16,3 1-2 0,2-1 4 15,-1-2-2-15,-1 1 0 16,-1-1 0-16,1 0 0 15,1-2 5-15,-1-1 1 16,0 2 0-16,3-1 2 0,-2-1 3 16,2 0 0-16,2 0-2 15,2 0-7-15,5 0-1 16,0 0 1-16,0-3-4 16,0 2-62-16,2-2 104 15,-2 3-38-15,-1-1 4 0,2 1 0 16,-1-2 4-16,1 2-1 15,0 0-4-15,-1 0-3 16,-6 0-1-16,3 0-1 16,-4 0 0-16,-7 3 0 15,-3 0-1-15,-7 0 1 16,-5-2-6-16,-5 4-12 0,-1-5-8 16,-6 0-14-16,-2 0-41 15,-1-9-137-15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9:01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18441 5436 307 0,'0'-7'13'15,"0"-2"27"-15,0 2-23 0,0 0-9 16,2 0-4-16,3 1-2 16,2 1 3-16,0 2-3 15,3-1-1-15,0 2 1 16,5 1 2-16,1-1-1 15,2 0 1-15,5 1-1 16,4-2 0-16,7 0-2 0,6-1-1 16,1-1 2-16,6-4-1 15,3 2-1-15,6 0 2 16,1 0-3-16,3-3 3 16,3 5-2-16,3-2 2 15,2 3 1-15,4-2 5 16,7 0-1-16,0 1-5 0,9-2-1 15,4 0 0-15,3-1 0 16,2 1-1-16,1-1 1 16,-1-2-1-16,2 4 2 15,-2 0 7-15,-1 0 8 0,-1-1-10 16,2 4-4-16,-4-1-2 16,-3 2-1-16,-2 1 1 15,-4-3 0-15,-5 4-3 16,-6-3 3-16,-4 1 1 0,-10 0 10 15,-5 1 5-15,-9-1-6 16,-7 2 0-16,-8 0-4 16,-6 0-6-16,-5 0 3 15,-1 3-2-15,-4 1-1 16,-2 3 1-16,-5-2-4 16,-4 7-4-16,-3-3-28 0,-2 0-39 15,-16-7-37-15</inkml:trace>
  <inkml:trace contextRef="#ctx0" brushRef="#br0" timeOffset="10108.6753">7657 8224 129 0,'0'-9'50'0,"0"-2"-31"15,1 1-2-15,5-1-12 0,1 0-1 16,-2 3-4-16,0-2-1 15,1 3 4-15,1 0 2 16,-2 0 21-16,1 0 1 16,-1 0-1-16,-2 2-3 15,2-1-9-15,0 1-2 0,0 0-5 16,4 1 0-16,1-1-6 16,-2 2 1-16,4 2 1 15,0 1-1-15,-2 0-1 16,2 0 1-16,2 0 0 15,-1 0-1-15,1 4 0 16,1-1 0-16,4 5 0 0,0-5 0 16,3 2-2-16,1-1 1 15,3-2 2-15,1-1-3 16,0 1 2-16,7 0 0 16,0-2-1-16,0 0 1 15,5 0 1-15,0 2-2 0,7-1 0 16,-2 2 1-16,5-2 0 15,2 1 0-15,2 0-2 16,6-2 8-16,-1 0-5 16,1 0 1-16,-1 0 5 15,3 0 1-15,0-4-2 16,0 3 1-16,3-2-2 0,1 3 2 16,-1 0-2-16,3-1-4 15,1 1-1-15,-2 0 1 16,5 0-1-16,-3 1 2 15,1 2-3-15,4-2 1 0,0 1 1 16,4-2-2-16,1 2-1 16,1-2 2-16,1 0 1 15,0 0-4-15,-4 0 2 16,0 0 2-16,-1 2-2 16,-3-2 1-16,2 1-1 15,-4 1 0-15,0-1 1 0,0 3 0 16,0-4-2-16,-4 2 4 15,-1 0 1-15,-4 0 2 16,-5-2-2-16,-4 1-3 16,-2 2 0-16,-6-2 2 0,-3 1-2 15,-4-2-2-15,2 1 2 16,-7-1 5-16,2 0 1 16,-4 0 7-16,3 0-1 15,-3-3-3-15,-1-1-4 16,0 1-2-16,-7-1-4 0,2 3 2 15,-4-2-2-15,-3 2 0 16,-3-1 0-16,-2 1 0 16,-4 1 0-16,0 0 1 15,-2 0-1-15,-3 0-1 16,2 0-1-16,-5 8-23 16,0 2-34-16,-12-2-78 15</inkml:trace>
  <inkml:trace contextRef="#ctx0" brushRef="#br0" timeOffset="46871.6396">18413 5636 281 0,'-4'-18'23'0,"-1"2"28"15,5 0-29-15,0 2-7 16,3 3-6-16,4 2-8 0,7 2 0 16,-1 0 0-16,3 1 1 15,4 3-3-15,2 1 1 16,7 0 1-16,8 1-2 16,8-1-2-16,9-2 0 15,10-1 6-15,12-4-6 16,8 2 6-16,9-8-3 0,9 1 2 15,1-1 2-15,7-2 2 16,-1 3-4-16,7-2 3 16,-1 5 1-16,1-3 3 15,1 6-3-15,-4 0-3 16,1 1 0-16,-7 2-2 0,-5 0-2 16,-5 0 2-16,-6 4-1 15,-8-1 1-15,-7 2-1 16,-8 0 2-16,-10 0-2 15,-10 0 1-15,-8 0-2 16,-11 0 1-16,-5 3-13 0,-9 2-7 16,-8 0-3-16,-7 0-37 15,-2 2-1-15,-15 1 9 16,-3-3 25-16,-9 2-30 16,-5-4-45-16</inkml:trace>
  <inkml:trace contextRef="#ctx0" brushRef="#br0" timeOffset="47340.3553">19407 5490 72 0,'-64'0'53'16,"1"0"-30"-16,5 0 0 15,9 0-13-15,1 0 3 16,1 0-3-16,1-2 0 0,5 0-5 16,3 2-4-16,0-1 0 15,8-2 0-15,2 3 0 16,9-1 0-16,4 1 2 16,9-2 1-16,2 1 3 0,4-3 30 15,9 0-26-15,9-1 1 16,7-2-8-16,6-1 6 15,8 1 8-15,9 0-6 16,8-1-5-16,10-2-1 16,7 2-1-16,7-3 0 15,6 4 1-15,6 0-4 0,5-2-1 16,4 3-1-16,1 1-4 16,4 0-9-16,-2-5 9 15,4 3 2-15,-6 0 2 16,1 0 0-16,-7 2 2 15,-2-2 2-15,-6 1 2 0,-11 3 0 16,-5-1-2-16,-6 2-3 16,-8-2 1-16,-12-2-15 15,-10-1-116-15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9:56.4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13512 5511 283 0,'12'0'21'0,"2"-11"20"16,-2 3-14-16,3 1 0 15,-1 0-7-15,-2-1-7 16,3 3-2-16,0 0-5 0,0-1-3 16,4 2-2-16,0 1 1 15,3-1 1-15,-2 3 1 16,6-3-4-16,1 2 1 16,2-2 0-16,5 1-1 15,0-2 0-15,1 1 1 0,4 1-1 16,0-4 0-16,2 3 0 15,4 1 1-15,2-1 0 16,7 0-3-16,2-1 4 16,3 0-3-16,4-1 2 15,3 1-2-15,2 1 1 16,3-1 0-16,5 1 0 0,1-1-4 16,1-1-6-16,3 4 6 15,-1-4-2-15,0 4 3 16,2 0 2-16,-1 2-3 15,2 0 3-15,0 0 2 16,2 0-2-16,0 0 1 0,3-2 0 16,3 2 0-16,1 0 0 15,0 0 0-15,-1 0 3 16,3 0 1-16,-5 0 1 16,0 0-4-16,-4 0 2 15,1 0-2-15,1 2-3 0,-1 2 3 16,-2-3 0-16,-1 2-1 15,-6-1 0-15,-3-1 0 16,-3 0 1-16,-8 2-1 16,-4 0 1-16,-1 1 3 15,0 1 0-15,-4-2-2 16,0 2 1-16,-1-2 0 0,1 2-3 16,-5-1 1-16,-6-3 0 15,-6 1-1-15,-3 0 0 16,-9-2 0-16,-4 2 3 15,-4-2 13-15,-4 0-1 0,-4 0-11 16,-4 1-3-16,0 1 0 16,0 0-2-16,-4 4-22 15,-1 1-13-15,-1 1-10 16,-14 2-17-16,-9-3-80 16</inkml:trace>
  <inkml:trace contextRef="#ctx0" brushRef="#br0" timeOffset="843.6878">14302 5485 194 0,'25'-15'13'0,"2"3"54"0,0-1-31 16,4 4-5-16,-1 1-22 15,3 0-3-15,2 3-5 16,3 1 1-16,4 3-3 16,2-1 1-16,3 0-3 15,6 2-12-15,3 0-5 16,5 0 13-16,4 0 7 15,6 0-1-15,4 0 4 0,1 0 6 16,6 5 1-16,7 1-3 16,1-1-2-16,7 1-6 15,5-2 3-15,5 0-5 16,3-2 6-16,-1 0-3 16,2-2 2-16,-2 0-1 0,-2 0 13 15,-7 0-1-15,-1 0 3 16,-8-2-6-16,-6 2-5 15,-7 0-3-15,-5 0-2 16,-9 4-8-16,-6 3-25 16,-5-2-39-16,-4-3-93 0</inkml:trace>
  <inkml:trace contextRef="#ctx0" brushRef="#br0" timeOffset="1781.1203">20894 5368 193 0,'-14'-7'12'16,"2"-1"15"-16,4 3-22 16,2 3-4-16,5-1-10 15,1 2-2-15,0 1-26 16,7 0 24-16,6 0 1 0,-1 0 7 16,6 0 3-16,5 1 2 15,4 4 14-15,7-5 13 16,6 1 9-16,6 0 13 15,9 2-23-15,7-2-12 0,5 1-6 16,7 2-5-16,4-3-2 16,7 3 0-16,3-2 1 15,5-1-2-15,1 1 2 16,3-2-2-16,1 0 1 16,1 0 4-16,2 0 5 15,1 0 2-15,0 0-1 0,3 0-6 16,-1 0-1-16,-4 0-2 15,-2 0 2-15,-8 0-4 16,-3 0 0-16,-8-2 2 16,-7 2-4-16,-11 0 3 15,-4 2-1-15,-4-2 1 0,-7 4-1 16,-2-2 0-16,-12 1-1 16,-3 4-12-16,-10-1-21 15,-8-5-38-15,-7 1-54 16</inkml:trace>
  <inkml:trace contextRef="#ctx0" brushRef="#br0" timeOffset="2327.9562">21652 5428 291 0,'-36'-10'16'0,"0"0"16"0,6 5-22 15,3 1-3-15,3 2-7 16,2 2 0-16,5 0-1 16,4 0-10-16,4 0 2 15,2 0 1-15,5 0 2 16,2 0 3-16,0 0-1 0,16 0-11 16,6 0 26-16,12-5-9 15,11 1 13-15,8-2-15 16,10 2-1-16,8-1 1 15,4 0 8-15,4-2 2 16,3 2-3-16,5-1 5 16,-1 4-4-16,4-4-2 15,2 0-3-15,-3 2 3 0,3 0-2 16,3 0 2-16,-3 1-4 16,-6 0 1-16,0 3-2 15,-5 0-1-15,-11 0 1 0,-8 0-1 16,-4 3-4-16,-11 5-3 15,-4 5-11-15,-9-1-25 16,-7-1-40-16,-4-3-107 16</inkml:trace>
  <inkml:trace contextRef="#ctx0" brushRef="#br0" timeOffset="12092.8788">11704 7463 396 0,'-7'-7'5'0,"-3"-6"-1"0,3 4 2 16,0 2-4-16,2 4-3 15,-2 1-1-15,-3 0-12 16,2 0-19-16,1 1 12 16,2 1 13-16,1-3 9 0,0 3 0 15,4 0 3-15,0 0-1 16,0 0-11-16,9 0 14 16,3 0-6-16,7 0 10 15,5 0-7-15,8 0-6 16,5 0 12-16,6 0-3 15,6 0-3-15,7 0-2 0,2 0-1 16,9 0 1-16,5 0-2 16,6 0-1-16,7-5 2 15,5 0 5-15,3 0-7 16,4-3 3-16,0 1 3 0,0 2-3 16,-1 0 0-16,-7-1 6 15,1 3 4-15,-6-1 7 16,-3 2-1-16,0-1-3 15,-9 3-4-15,-6-2-5 16,-1 2-3-16,-8 0-2 0,-8 0 0 16,-10 0-23-16,-8 0-65 15</inkml:trace>
  <inkml:trace contextRef="#ctx0" brushRef="#br0" timeOffset="13374.0224">16638 7336 356 0,'-7'-7'5'0,"4"-4"10"16,1 0-3-16,0 5 2 15,2-2-7-15,0 3-3 0,0 0-2 16,0-1 2-16,0 1-2 16,0 3 0-16,0 0 2 15,0 1-2-15,0 1-2 16,7 0-14-16,5 0 10 15,7 0 8-15,6 0-3 16,7 0 8-16,6 3-2 0,4 2-1 16,6 5-5-16,1-4 1 15,4 4-3-15,1 0 2 16,-2-1-1-16,0-2 0 16,0-1 1-16,2-5-1 0,-3 1 0 15,2-2-1-15,1 0 3 16,0 0 0-16,-4 0-2 15,-1 0 2-15,-5-3-1 16,-5-1 3-16,-7 0 4 16,-3 1 2-16,-10 1-4 15,-4 0-1-15,-8 2-5 0,-7 0-15 16,0 7-65-16,-9-3-50 16</inkml:trace>
  <inkml:trace contextRef="#ctx0" brushRef="#br0" timeOffset="14030.2397">16974 7429 220 0,'34'-9'1'16,"2"0"21"-16,4 0 6 0,-1 2-4 15,2 0 4-15,3 1-18 16,-1 3-3-16,5-1-4 16,2 3-1-16,4-3 2 15,2 4-4-15,2-3 0 16,-1 3-2-16,-4-4-19 0,-2 4-17 16,-12 0-4-16,-5 0-23 15,-8-2-66-15</inkml:trace>
  <inkml:trace contextRef="#ctx0" brushRef="#br0" timeOffset="15217.654">19863 7417 185 0,'-16'-4'7'0,"4"-2"9"16,1 1-11-16,-2 4-3 16,3-3-6-16,1-2-2 0,1 3 3 15,1-1 4-15,4-1 3 16,-3 3 11-16,5-1 3 16,-1 3-10-16,2-2-6 15,0 0-9-15,9 2 6 16,5 0 12-16,6 0-8 15,5 0 1-15,4 0-2 0,3 0 1 16,4 0-4-16,3 0-6 16,3 0-22-16,1 0 20 15,2 0 9-15,3 0 7 16,3 0 29-16,-2 0-17 16,2 0-8-16,-4-2-5 15,-4 1-5-15,-9-1 1 0,-4 0-3 16,-3 0 3-16,-5 2-3 15,-6-2 2-15,-1 2-1 16,-5 0 0-16,-3 0-15 0,-3 0-53 16,-4-3-49-16</inkml:trace>
  <inkml:trace contextRef="#ctx0" brushRef="#br0" timeOffset="15561.3777">20020 7424 177 0,'-7'0'31'0,"3"0"7"0,2 0 2 16,2 0 0-16,0-2-16 15,6-3-18-15,6 1 1 16,4-2-5-16,5 1 6 0,5 0-5 16,4-1-2-16,8 1-2 15,2 0-4-15,1-1 10 16,6 1-2-16,-4 0 3 16,-1-1 1-16,-3 3 4 15,-9 1-2-15,-5 2-2 16,-5 0-6-16,-7 2-1 0,-8 7-8 15,-3 0-48-15,-2-2-50 16</inkml:trace>
  <inkml:trace contextRef="#ctx0" brushRef="#br0" timeOffset="16186.3263">21662 7241 283 0,'13'-5'18'0,"7"0"2"16,5 1-11-16,7 2-8 15,8 1 3-15,7-1-4 0,1 0 4 16,6 0-5-16,0-1-1 16,2-1 0-16,-4 1-18 15,1-1 16-15,-2 1-4 16,-6-1-15-16,-4 2-30 15,-7-2-25-15</inkml:trace>
  <inkml:trace contextRef="#ctx0" brushRef="#br0" timeOffset="16514.4736">21869 7382 235 0,'-2'0'98'16,"2"-1"-47"-16,0-6-20 0,2 0-17 15,11-1-4-15,1-2 1 16,6 1-5-16,5-4 1 16,3 3-1-16,6-5 1 15,5 3-5-15,0 1-1 16,2 0-1-16,-2 8 0 16,-4-1-5-16,-6 0-72 0,-6-4-100 15</inkml:trace>
  <inkml:trace contextRef="#ctx0" brushRef="#br0" timeOffset="20561.1324">10195 8579 145 0,'-3'-3'46'15,"-8"-1"-3"-15,7 3-24 16,2-1-14-16,2 0-6 16,0 0-25-16,2 0-11 15,6-3 47-15,4-2 2 0,3-4 12 16,2-2 23-16,5-3-13 16,4 1-13-16,2-4-14 15,1 0-6-15,3 1-1 16,-6 2 0-16,2 4-1 15,-8 1 1-15,-6 2-2 16,-7 4 1-16,-5 3 1 0,-2 2-13 16,-13 0 1-16,-4 2 9 15,-5 3-1-15,2 4-3 16,2-4 14-16,2-2 2 16,4 0 21-16,5-3 2 15,3 0-20-15,1 0-10 0,3 3-3 16,0 4-4-16,0 4-30 15,7 0-28-15,-6-1-47 16</inkml:trace>
  <inkml:trace contextRef="#ctx0" brushRef="#br0" timeOffset="36950.5368">24931 12143 517 0,'0'-2'13'15,"-6"-3"12"-15,1-1-15 16,3 5-8-16,2 1-2 15,0 0-1-15,0 0-4 0,0 4 5 16,2 4 0-16,7 6 1 16,0 6 0-16,3 2-1 15,3 6 6-15,1 9 4 16,2 6 5-16,0 9-4 0,-2 7 1 16,-2 0 2-16,1 1 2 15,-4 1-1-15,-1-6-9 16,1-5-5-16,-2-3-1 15,2-8-9-15,-4-7-45 16,-3-12-52-16,1-14-144 16</inkml:trace>
  <inkml:trace contextRef="#ctx0" brushRef="#br0" timeOffset="37356.7555">24864 12304 407 0,'-7'-17'32'16,"2"0"9"-16,0-3-14 0,1 2-1 16,2 2-3-16,2 0-5 15,0-2-6-15,4 2-4 16,6-2-12-16,10 0 2 15,7 3-6-15,8-2-4 16,5 1 0-16,9 2 5 0,4 6 8 16,2 2-1-16,0 6 1 15,-4 0-2-15,-5 12-1 16,-10 7-27-16,-9 4-5 16,-9 2 18-16,-9-1 10 15,-9 3 5-15,0 1 2 16,-14 3 12-16,-9 1 8 0,-4 4 2 15,-7 0-1-15,1 1 0 16,1 2-3-16,10-1-8 16,7-1-10-16,15-5-8 15,5-7-46-15,16-14-59 0,9-11-211 16</inkml:trace>
  <inkml:trace contextRef="#ctx0" brushRef="#br0" timeOffset="37809.8404">25996 11918 229 0,'-9'0'148'15,"5"0"-101"-15,3 0-30 0,-1 0-14 16,-3 0-2-16,5 0 0 16,-1 0-6-16,-1 4-7 15,-2 2 2-15,1 2 11 16,-4 5 0-16,-2 4 4 15,0 2 0-15,-5 4 13 0,-1 7 2 16,-1 5-3-16,3 8 7 16,3 5-2-16,4 3 4 15,6 2-2-15,2-1-6 16,14-2-6-16,4-3-8 16,7-5-7-16,2-7 0 15,5-6-2-15,3-8 10 0,7-10-6 16,0-7-18-16,4-4-31 15,-9-18-71-15,-3-9-232 16</inkml:trace>
  <inkml:trace contextRef="#ctx0" brushRef="#br0" timeOffset="38356.6842">26537 12252 120 0,'3'-16'175'16,"-3"0"-136"-16,0-2 3 15,-5-2-7-15,-5 3 5 16,0-1-5-16,-2 0-15 16,-5 7-9-16,-3 1-5 15,-1 6-3-15,-4 4-3 0,-2 0 0 16,-4 11 0-16,-1 7 2 15,3 4-2-15,2 7-2 16,5 2-1-16,8 1 2 16,9 0 0-16,5-2-3 0,14-5-3 15,13 0-7-15,5-9-3 16,6-5-4-16,5-10 10 16,-3-1 5-16,-1-7 7 15,-5-9-1-15,-11-5-1 16,-3-6 3-16,-7-3 10 0,-10-6 12 15,-3-3-3-15,-3-6-5 16,-10 2 2-16,-1-3-1 16,-2 7-2-16,-2 1-5 15,4 8-4-15,-1 7 6 16,6 5 3-16,0 7-5 16,4 3-7-16,3 4-2 0,2 4-1 15,0 0-3-15,0 4-3 16,7 12 2-16,6 2 3 15,7 14 2-15,2 6-2 16,2 0 1-16,1 4 1 16,2 2 0-16,0-3-30 0,0-4-17 15,-1-10-42-15,-5-5-61 16</inkml:trace>
  <inkml:trace contextRef="#ctx0" brushRef="#br0" timeOffset="39559.7217">26933 12041 459 0,'-11'-9'28'16,"1"-3"22"-16,-2 7-29 16,0 4-10-16,2 1-8 0,-2 0-1 15,0 6-3-15,2 9 0 16,0 4-1-16,3 6 3 15,5 4-2-15,2-1-5 16,0 1 0-16,9-4-5 0,11 0-6 16,7-8-5-16,5-6-3 15,4-6 4-15,0-5-3 16,-4 0 20-16,-3-10 16 16,-4-6-2-16,-13-2 2 15,-2-4 10-15,-10 0 4 0,0-5-7 16,-13 2-12-16,-8-1 0 15,-2 2-1-15,-5 7-3 16,0 5 0-16,1 5 2 16,0 5 0-16,1 2-4 15,5 0-1-15,3 3-1 16,4 3-9-16,3-2-17 16,9-4-3-16,2 0 8 0,8 0 9 15,11-8 4-15,6-2-10 16,6-8 0-16,3 4 2 15,0-3 9-15,-4 4 9 0,-3-4 4 16,1 5 21-16,-5 3 8 16,-4 2-1-16,1 3-7 15,-3 4-13-15,-3 0-8 16,2 2 0-16,-2 8-2 16,0 6 0-16,3-1-3 15,1 3 0-15,0 2 1 0,4-5-2 16,3 5-16-16,2-5-5 15,1-6-1-15,1-3 3 16,-2-2 3-16,0-4-1 16,-7 0 7-16,-3-13 11 15,-4 1 9-15,-8-3 25 0,-3-8 6 16,-2 2-9-16,0-2-2 16,-5-2-9-16,-2 4-5 15,-3 3-8-15,5 1-2 16,0 7-2-16,3 5-3 15,2 5-1-15,0 0-2 0,0 7-9 16,0 7 2-16,5 5 8 16,4 4-2-16,4-2 0 15,1 0-4-15,1-1-3 16,4-6-4-16,0-6 3 16,1-2-4-16,-1-2 2 15,1-4 10-15,0-11-8 0,-3-4-9 16,-2-11 0-16,-6-8 1 15,-2-6 15-15,-4-10 7 16,-3-4 6-16,0-7 11 16,0 2 9-16,0 2 2 15,0 7-5-15,0 6-6 0,0 6 0 16,-1 8-10-16,-3 5-4 16,-1 5-3-16,1 6 0 15,1 3-2-15,1 6-1 16,-2 5-1-16,4 1-11 15,0 21-21-15,0 6 26 0,3 14 8 16,5 6-1-16,6 7-1 16,4 0 2-16,4 1-18 15,1-6-7-15,2-11-9 16,4-5 13-16,-2-13 18 16,4-8 2-16,-3-8 19 15,3-5 7-15,0-1-4 0,-3-12 2 16,-2-7-15-16,-7-1-1 15,-4-8-4-15,-8-1 0 16,-6 0 2-16,-1-3-2 16,-5 3 11-16,-10 5-2 15,0 7-1-15,-7 7 0 0,-4 11-3 16,-4 0-8-16,-1 20-2 16,1 7 3-16,1 5-1 15,6 2 0-15,9 0-14 16,8-7-32-16,6-6-28 15,17-12-28-15,7-7-172 0</inkml:trace>
  <inkml:trace contextRef="#ctx0" brushRef="#br0" timeOffset="40294.0386">28179 11331 459 0,'0'-21'30'0,"-7"2"32"15,0 4-23-15,1 7-23 16,3 0-10-16,-1 8-5 16,-1 0-2-16,3 11-15 15,0 10-21-15,1 8 24 0,1 9 11 16,0 8 1-16,7 0-1 16,7 0-1-16,2-2-22 15,3-6-5-15,0-5 0 16,1-4-10-16,2-12 48 0,-7-4-20 15,4-8 8-15,-9-5 5 16,1 0 2-16,-4-4 3 16,0-4 8-16,0-5-3 15,-1 1 6-15,-1-3 0 16,3 1 8-16,0 0-8 0,3-4-5 16,2-1-9-16,1-3-2 15,3-3 0-15,-4-2-1 16,2 1 1-16,-6 2-3 15,-4 3 1-15,-1-1 0 16,-4 8 9-16,0 1 10 16,-4 5-7-16,-3-1-6 0,-1 5-2 15,-6 4-4-15,1 0 0 16,-6 7-2-16,4 11 3 16,-2 7-1-16,3 5 0 15,6 3 0-15,8-3-1 16,0 0-2-16,17-5-12 0,5-7-9 15,4-6 0-15,2-6 12 16,3-6 8-16,-1 0 5 16,-2-13 2-16,-7-5 1 15,-1-3 19-15,-2-2-5 16,-2-2 6-16,-3 0-6 0,-3-2 2 16,0 2-2-16,-3 2-7 15,-4 2-3-15,2 5-3 16,1 0-2-16,-2 5-2 15,1 2 0-15,1 2 0 16,0 3-2-16,3 4 1 0,1 0-1 16,0 5-2-16,2 13-1 15,0 6 2-15,-3 2-2 16,-6 6 1-16,-1-3-3 16,-2 0 1-16,0-6-3 15,-4-6-7-15,-4-4-9 16,-6-9-17-16,-1-4-18 0,-4-13-90 15</inkml:trace>
  <inkml:trace contextRef="#ctx0" brushRef="#br0" timeOffset="40528.3951">28517 10782 561 0,'27'0'22'0,"12"0"-11"16,19 12-10-16,17 18 11 0,11 14 3 16,6 13-6-16,-9 9-8 15,-15 7 1-15,-19 6-5 16,-27-4-9-16,-20-1-5 16,-9-6 14-16,-25 2 2 15,-13-6-3-15,-11-5-50 0,-5-9-80 16</inkml:trace>
  <inkml:trace contextRef="#ctx0" brushRef="#br0" timeOffset="41543.9406">25832 14226 340 0,'0'3'65'0,"0"-3"-38"15,0 0-19-15,0 0-4 16,0 0 1-16,0 0 5 16,0 0 4-16,4 0-2 0,10 0-6 15,8-8 7-15,6-2-4 16,10-6-7-16,11-2 1 16,5-6-5-16,1 3-22 15,1-2-28-15,-7 5-58 16,-15 4-157-16</inkml:trace>
  <inkml:trace contextRef="#ctx0" brushRef="#br0" timeOffset="41731.4386">25785 14589 483 0,'22'0'37'0,"24"-7"-23"16,27-20-7-16,18-9-4 16,26-12-31-16,7-9-36 0,-2-11-134 15</inkml:trace>
  <inkml:trace contextRef="#ctx0" brushRef="#br0" timeOffset="42543.8807">25629 14341 392 0,'-3'0'44'15,"-1"0"-6"-15,4 0-12 16,0 0-13-16,12 0-8 0,17-4 8 16,10-7 13-16,12-2-7 15,14-6-10-15,11-2-6 16,0-2-3-16,2 2 1 16,-5-1-1-16,-7 2-9 15,-10 6-32-15,-10 4-41 0,-17-1-21 16,-16 2-71-16</inkml:trace>
  <inkml:trace contextRef="#ctx0" brushRef="#br0" timeOffset="42825.1493">25929 14689 388 0,'45'-25'33'16,"5"0"-23"-16,8-2-10 15,3 2-7-15,-5 2-78 16,-12-4-241-16</inkml:trace>
  <inkml:trace contextRef="#ctx0" brushRef="#br0" timeOffset="43403.1936">25719 14319 105 0,'-10'0'185'0,"3"0"-157"0,0 0 10 16,6-1-25-16,1-1-10 15,1-1-3-15,9-1 4 16,4-4-2-16,6 1-3 0,11 0 2 16,4-5 2-16,8 1 4 15,4-2-3-15,3 3 0 16,-1 1-4-16,-6 2-7 16,-7 3-61-16,-5 4-55 15,-12 0 41-15</inkml:trace>
  <inkml:trace contextRef="#ctx0" brushRef="#br0" timeOffset="43637.5896">25661 14816 480 0,'4'0'51'0,"14"0"-53"0,11-9 1 16,9-9 7-16,10-5 2 15,7-3-7-15,6-2-1 16,-1-4-36-16,1 2-31 16,-7-4-50-16,-9 1-118 15</inkml:trace>
  <inkml:trace contextRef="#ctx0" brushRef="#br0" timeOffset="45028.066">27287 13369 237 0,'-4'-10'70'15,"1"1"-24"-15,-1-2-26 16,1 0 3-16,0 1-6 15,1 1-8-15,1 4-6 16,-1-2-1-16,2 4-2 0,-2-1 0 16,2 3-1-16,0 1 1 15,-2 0-2-15,-1 0 0 16,-2 0 0-16,-2 5 4 16,-3 9-1-16,-2 0 0 15,-2 10-1-15,-1 2 1 16,-1 8-1-16,2 4 0 0,3 2-1 15,3 6 0-15,5 1-1 16,3 1-15-16,3-7-9 16,10-4-37-16,7-10-4 15,3-7 46-15,8-12 18 16,3-8 44-16,6 0 1 0,1-13-29 16,0-5-8-16,-3 0-2 15,-4-3-1-15,-7-1-1 16,-9 1 0-16,-8 1 3 15,-5 3 30-15,-5 0-1 16,-10 5-11-16,-11 9-8 0,-8 3-7 16,-9 0-1-16,-3 15-2 15,-4 10 2-15,0 7 3 16,6 8-2-16,8 2-6 16,6 7-1-16,9-5-10 15,8-1-56-15,8-11-97 0</inkml:trace>
  <inkml:trace contextRef="#ctx0" brushRef="#br0" timeOffset="45403.0404">26844 14146 338 0,'-22'9'31'0,"7"-1"-6"16,4-3-13-16,4-2 2 15,6-1 2-15,1-2-8 0,8 0-2 16,16 0 6-16,8-14-5 15,13-2-5-15,12-11 0 16,11-2-6-16,10-6 6 16,10-3 4-16,2-3 10 15,2 5 3-15,-7 1-6 0,-2 5-7 16,-12 6-6-16,-13 5-2 16,-11 5-32-16,-14 4-20 15,-12 3-37-15,-12 2-66 16</inkml:trace>
  <inkml:trace contextRef="#ctx0" brushRef="#br0" timeOffset="46043.6306">26937 14483 497 0,'-8'0'31'0,"3"0"-13"0,3 0-15 16,2 0 0-16,4-3-6 16,12-2 4-16,6-6 0 15,6 0 4-15,7-1-5 16,4-1-3-16,-5 6 3 16,-2 2 0-16,-6 3-19 0,-9 2-18 15,-7 2 8-15,-10 7 14 16,0 7 5-16,-12 0 8 15,-7 2 1-15,-1 3-2 16,-2-3 2-16,5-4 3 16,4 0-2-16,7 1 3 15,6-3-2-15,0-1-5 0,9-1 4 16,6 4 0-16,5-3-2 16,1 2 0-16,1-1 4 15,1 3 6-15,-2-4 6 16,-1 6-7-16,-3 1-2 15,-10 1-2-15,-5 5 0 0,-2-2 8 16,-7 4-8-16,-12-3 11 16,-4 1-3-16,-2-3-6 15,-8-4 0-15,-3 0-2 16,1-5-3-16,-1-2-7 16,5-6-6-16,6-4 5 0,11 0-9 15,11-7-29-15,3-12-74 16,10-6-197-16</inkml:trace>
  <inkml:trace contextRef="#ctx0" brushRef="#br0" timeOffset="46481.1067">27543 14351 430 0,'0'-8'18'0,"2"1"15"16,-2 3-7-16,0 2-11 16,-2 2-7-16,-3 0-7 15,-4 9-1-15,2 7-1 16,-4 9-1-16,4 9 2 16,0 5 0-16,0 9 0 0,5 4-2 15,2 0-7-15,0-3-18 16,6-8-11-16,6-4-21 15,6-12 4-15,9-6 10 16,-1-6-12-16,5-8 29 16,4-4 21-16,-3-1-22 0,2-1 28 15,-2-10 14-15,-3-3 7 16,-4-1 5-16,-7-3 15 16,-5-2 2-16,-4 5-6 15,-8 1-2-15,-1 5 3 16,-7 3-6-16,-11 6-12 0,-6 0-13 15,-6 17-3-15,-1 6 0 16,3 9-1-16,3 1-1 16,7 4-2-16,7-7-35 15,11-10-99-15</inkml:trace>
  <inkml:trace contextRef="#ctx0" brushRef="#br0" timeOffset="47512.2758">28191 13591 425 0,'-5'6'42'0,"2"-6"11"15,3 0-17-15,0-4-12 16,10-5-7-16,12-3-17 16,12-6 6-16,11-3-3 15,9-3-3-15,7 1-12 0,1 3-18 16,-4 1-13-16,-9 6-36 16,-15 5-47-16,-14 3-58 15</inkml:trace>
  <inkml:trace contextRef="#ctx0" brushRef="#br0" timeOffset="47668.5112">28396 13622 234 0,'-27'25'63'0,"10"-6"-13"15,4-1-25-15,6-5-1 16,5-4-15-16,2-6-10 16,18-3 2-16,10 0 7 0,16-16 8 15,15-9-13-15,11-9-49 16,8-9-59-16,-1-7-102 15</inkml:trace>
  <inkml:trace contextRef="#ctx0" brushRef="#br0" timeOffset="47856.0115">29060 13010 488 0,'0'-20'5'15,"-2"8"22"-15,-3 5-12 0,5 3-12 16,0 4-4-16,12 6 1 15,-2 10 2-15,7 10-3 16,-2 12 0-16,6 9-7 16,-2 8-17-16,1 4-16 15,-4-5-32-15,-2-8-136 16</inkml:trace>
  <inkml:trace contextRef="#ctx0" brushRef="#br0" timeOffset="48074.771">28853 13598 496 0,'0'0'54'0,"12"-3"-24"15,13-13-29-15,14-5 5 0,17-7-5 16,11-1 7-16,9-6-8 15,4 2-16-15,-4 1-21 16,-10 5-48-16,-15 4-80 16</inkml:trace>
  <inkml:trace contextRef="#ctx0" brushRef="#br0" timeOffset="48527.824">29175 13661 415 0,'7'0'23'0,"-4"0"-3"0,-1 0-15 16,0 0-5-16,-2 0-1 15,0 11-5-15,0 7 0 16,-10 3 1-16,-2 8 3 16,0 4 1-16,-2 7 3 15,4 0-3-15,1 4-5 16,5 4-24-16,0 0-12 0,4-4-3 16,0-4-80-16,7-10 99 15,5-7 7-15,3-10-35 16,7-13 59-16,4 0 63 15,-1-13-33-15,-2-8 12 16,-3-1-1-16,-2-6-18 0,-8-1-6 16,-3 1-9-16,-2 3-2 15,-5 3 3-15,-5 10-3 16,-5 6-3-16,-10 6-11 16,-1 10-16-16,-4 14 7 0,-2 7-40 15,0 4-111-15</inkml:trace>
  <inkml:trace contextRef="#ctx0" brushRef="#br0" timeOffset="53214.9831">25256 16659 548 0,'0'2'22'0,"0"0"-19"15,0 5-2-15,5 6-7 16,6 6 0-16,5 6 6 0,6 11 0 15,3 7-1-15,4 5 1 16,2 0-8-16,1 2-1 16,-6-5-1-16,-4-9-13 15,-4-6 1-15,-7-11 11 16,-6-6 10-16,-5-8 2 0,0-5 12 16,-7 0 22-16,-9-10-19 15,-4-7-7-15,-5-6-7 16,-9-5 2-16,1-4-3 15,-1-6 2-15,4-1-3 16,5-4 8-16,4-2 1 16,9 3-10-16,9-3-3 15,3 4-1-15,8 1 0 0,14 7 0 16,7 1-7-16,7 7 7 16,5 3 6-16,4 14 0 15,0 8-11-15,-10 7-24 16,-6 19-6-16,-10 10 4 15,-11 9 21-15,-8 6 13 0,-14 1 3 16,-7 0-11-16,-10-2-40 16,1-11-110-16</inkml:trace>
  <inkml:trace contextRef="#ctx0" brushRef="#br0" timeOffset="53496.211">25816 16438 460 0,'0'14'39'15,"0"4"-36"-15,0 9-5 16,0 10 1-16,0 6 15 15,11 4 5-15,8 3 1 0,7-2-13 16,6-3 0-16,5-8-6 16,12-5-1-16,4-7 1 15,2-13-24-15,-1-8-85 0,-4-4-113 16</inkml:trace>
  <inkml:trace contextRef="#ctx0" brushRef="#br0" timeOffset="53996.1853">26399 16360 432 0,'-35'24'14'16,"1"5"-14"-16,1 7 1 15,10 2-1-15,3 2 3 0,8-4 5 16,12-4-7-16,0-3-5 16,7-9-1-16,11-8 0 15,4-7 5-15,2-5 12 16,1-4-1-16,2-13-6 15,-3-6-4-15,-8-6 1 16,-1-3-4-16,-8-5 4 0,-7-5 11 16,0-2 8-16,-6-5-1 15,-7-1 1-15,-1 4-2 16,2 2-3-16,-1 6-1 16,6 10 1-16,2 6-6 15,0 6 0-15,5 6-1 0,0 5-6 16,0 3-2-16,13 2-1 15,6 8-3-15,3 16-1 16,9 9 4-16,4 12-3 16,1 6 2-16,-1 5 0 0,-1-6-22 15,-1-2-28-15,-3-11-36 16,-4-10 12-16,-5-7-108 16</inkml:trace>
  <inkml:trace contextRef="#ctx0" brushRef="#br0" timeOffset="55074.2237">26842 16297 372 0,'3'-19'85'0,"-1"16"-40"16,-2 3-18-16,0 0-19 16,0 0 1-16,0 0-12 0,0 8-6 15,0 4-14-15,0 5 23 16,2 1 2-16,3 3-3 15,2-2-12-15,3-2-5 16,0-7-1-16,2-5-9 16,3-2-12-16,1-3 16 0,0-6 15 15,0-9 19-15,-1-2 11 16,-1-5 2-16,-4 1 9 16,-5-1-6-16,-5 4-15 15,0 1-2-15,-15 1 3 16,-9 3 2-16,-2 6-17 0,-4 1-1 15,3 0 3-15,1 4 6 16,8 0-2-16,6 0-1 16,7-1-1-16,5-2-11 15,3-6-24-15,9 0 3 16,5-3 3-16,6 0 12 16,0-1 15-16,4 1 1 0,0 1 1 15,0 5 8-15,0 1 6 16,-5 5 5-16,-1 2-8 15,1 0-6-15,-5 6-2 16,0 8 8-16,-3 3-11 16,1 2 1-16,-3 1 3 0,1 0-2 15,1 0-3-15,4-6 0 16,-2-2 0-16,2-2-4 16,2-7-7-16,-2-3-4 15,2 0-2-15,1-9 1 16,-1-5 7-16,-4-4 10 15,0-2 0-15,-3-1 17 0,-4 0 8 16,-2-2 5-16,-2 0-8 16,-1 4-2-16,0 4-4 15,-4 3-7-15,2 7-4 16,-1 4-4-16,3 1-2 16,1 0-4-16,6 8-1 0,3 9-6 15,6 4-6-15,0 1 3 16,5 3 2-16,0-6-1 15,4 0-4-15,-3-8 0 16,3-5-17-16,0-6 16 16,1-6 12-16,-4-10 0 0,-5-5-11 15,-3-8 8-15,-7-3 11 16,-5-4 7-16,-6-4 23 16,-2-3-4-16,-9-6 7 15,-5 1-3-15,-1 0-16 16,3 4-3-16,2 4 1 15,-1 8-5-15,4 7 0 0,2 8-1 16,-1 4-3-16,3 4-4 16,0 6-1-16,1 3-1 15,1 0 0-15,3 17-2 16,0 6 0-16,5 9 0 0,4 6 0 16,4 1-6-16,4 4-9 15,0-9 3-15,2-2 0 16,6-7 3-16,-1-4 5 15,3-10 3-15,2-4-2 16,3-7 12-16,0 0-5 16,-1-14-1-16,-2-4 4 0,-6 0-4 15,-4-3 1-15,-11 1 0 16,-6 4 6-16,-2 4 7 16,-15 5-4-16,-7 3 0 15,2 4-2-15,-6 0-4 0,6 7-3 16,4 2 1-16,3 4-3 15,8-3-11-15,5-1-46 16,5-5-51-16,5-4-119 16</inkml:trace>
  <inkml:trace contextRef="#ctx0" brushRef="#br0" timeOffset="55496.0767">28013 15455 467 0,'0'0'68'0,"0"0"-39"15,3 6-24-15,1 10-13 16,3 7 5-16,-1 6 2 16,6 3-15-16,0 4-11 15,5-2-9-15,-2-4 9 0,5-4 8 16,3-2 1-16,1-10 14 15,3-3 3-15,-2-8-7 16,6-3 6-16,-3-3 2 16,1-11-3-16,-2-6-1 15,0-3 10-15,-6-2 6 0,-1-4 10 16,-6 1 19-16,-1 3 1 16,-8 2-13-16,-5 3-8 15,0 4-16-15,-3 7-5 16,-14 7 9-16,-2 2-17 15,-3 16 10-15,2 5-2 16,6 4 0-16,6 4 1 0,8-2-6 16,7-4-16-16,16-5-11 15,10-7-14-15,2-8-12 16,5-3-87-16,-1-11-87 16</inkml:trace>
  <inkml:trace contextRef="#ctx0" brushRef="#br0" timeOffset="55714.8096">28704 15139 469 0,'0'10'31'0,"0"11"-27"16,0 13-8-16,5 11 13 15,3 15 8-15,2 10-5 16,4 3 3-16,-3 7 0 15,2-5-5-15,-5-3-4 0,0-10-5 16,3-10-6-16,-4-11-64 16,0-14-109-16</inkml:trace>
  <inkml:trace contextRef="#ctx0" brushRef="#br0" timeOffset="56480.38">29246 15321 442 0,'0'-12'35'15,"0"0"-8"-15,0-1-14 16,-2 0-9-16,-4 3-3 0,-1 0 0 16,-3 2-3-16,-7 4-5 15,0 4 4-15,-7 0 2 16,1 6 1-16,-3 12 5 16,6 2 0-16,-1 5-2 15,8 6-1-15,-1 2-2 16,7 0-2-16,7 3 0 15,0-4-2-15,16-1 2 0,8-6 2 16,6-5 2-16,6-8 0 16,2-7 4-16,0-5-5 15,-4-4 1-15,-5-11-7 16,-6-7 0-16,-5-8 6 0,-5-4 0 16,-10-5 0-16,-3-4 6 15,0-2 5-15,-1-1 9 16,-9-3-4-16,-2 3-1 15,0 2-8-15,-5 3-4 16,-1 2-3-16,0 6 1 0,-4 5-5 16,7 8 6-16,0 6-2 15,3 3 6-15,6 7-4 16,2 4-2-16,4 4-3 16,0 10-4-16,8 6 4 15,4 7-1-15,5 5 3 16,-2 7 2-16,5 0-1 0,0 1-2 15,-2-3 1-15,4-1-4 16,-1-4-8-16,4-3 1 16,-1-6 2-16,1-5 0 15,2-6-14-15,-5-8-24 0,2-4-115 16</inkml:trace>
  <inkml:trace contextRef="#ctx0" brushRef="#br0" timeOffset="56652.2383">29569 15151 436 0,'3'3'84'15,"7"8"-64"-15,1 8-16 16,2 3 4-16,6 5-4 16,-1 1-3-16,0-3-2 15,-4-5-39-15,-3-6-106 16</inkml:trace>
  <inkml:trace contextRef="#ctx0" brushRef="#br0" timeOffset="56824.0936">29433 14976 589 0,'-10'-2'36'15,"5"-3"-18"-15,3-1-18 0,2 2-36 16,2 1-48-16,8-2-85 16</inkml:trace>
  <inkml:trace contextRef="#ctx0" brushRef="#br0" timeOffset="57277.1983">29869 15139 430 0,'11'0'26'0,"0"-1"-19"16,1-8-7-16,2-2 2 15,3-1-3-15,-5-5 0 16,1-2 0-16,-4 0-15 0,-2-1 2 16,-4-3-6-16,-3 5 7 15,0 0 10-15,-5 2 6 16,-6 4 9-16,-3 1-4 16,-2 5-1-16,-6 5-4 15,0 1-3-15,-2 1 0 0,-3 16 0 16,0 5 0-16,0 7 0 15,3 7 0-15,3 3 0 16,3 0 0-16,7-3-2 16,4-4 2-16,7-5 2 0,4-8 21 15,13-4 17-15,7-4 5 16,6-8-18-16,8-1-21 16,1-2-5-16,7-2-19 15,-2-9-47-15,-2-7-80 16</inkml:trace>
  <inkml:trace contextRef="#ctx0" brushRef="#br0" timeOffset="57495.9326">30248 15159 409 0,'3'4'77'0,"2"-1"-35"16,3 5-28-16,4 2 5 15,3 7-4-15,3 5-2 16,0 7 1-16,-1 3-8 16,-2 2-8-16,-4 2-8 0,-4-1-43 15,-4-6-29-15,0-8-52 16,-3-10-116-16</inkml:trace>
  <inkml:trace contextRef="#ctx0" brushRef="#br0" timeOffset="57792.7729">30499 14707 646 0,'11'-18'28'0,"0"-2"-27"16,7 1-5-16,5-1 3 15,-1 0-21-15,3 2-31 0,-5 1-61 16,-6 0-171-1</inkml:trace>
  <inkml:trace contextRef="#ctx0" brushRef="#br0" timeOffset="57964.6651">30537 14851 285 0,'0'11'268'0,"7"-9"-240"15,14-2-24-15,6 0-3 16,10-13-2-16,7-6-44 0,1-9-38 16,-1-6-71-16</inkml:trace>
  <inkml:trace contextRef="#ctx0" brushRef="#br0" timeOffset="58339.6068">30989 14332 499 0,'-5'0'34'15,"-2"2"-26"-15,0 14-11 0,-3 9-1 16,0 3 4-16,3 8 2 16,-3 0-3-16,3-3-4 15,4-4-3-15,1-6-3 16,2-5-7-16,0-6 12 15,0-2-1-15,5-6 5 0,4-4 9 16,4 0 8-16,1-12-5 16,1 0 3-16,4-4-4 15,1-2-2-15,4 4 0 16,1 0-2-16,2 3-1 16,-1 7 2-16,1 4 5 15,-3 2-5-15,-2 14-6 0,-7 5-3 16,-5 10-1-16,-6 0-1 15,-4-2-6-15,0 0-13 16,-10-4-14-16,-1-7-11 16,-2-11-26-16,-4-7-109 15</inkml:trace>
  <inkml:trace contextRef="#ctx0" brushRef="#br0" timeOffset="58527.1081">30994 14343 437 0,'14'-13'195'15,"3"-3"-157"-15,7-4-23 16,4 1-12-16,3-1-1 16,-1-1-6-16,-4-2-71 0,-9-4-62 15,-9-4-186-15</inkml:trace>
  <inkml:trace contextRef="#ctx0" brushRef="#br0" timeOffset="58777.0898">31092 13886 486 0,'26'-14'26'15,"8"-3"-9"-15,8 9-7 16,9 6 6-16,6 2 6 15,4 16-7-15,0 9-8 0,1 14-4 16,3 11-3-16,-4 9 0 16,-3 12 0-16,-15 6 0 15,-9 7 6-15,-16 3-1 16,-15 3-6-16,-10 0 1 16,-20 3-1-16,-5-7-6 0,-7-9-32 15,-2-10-46-15,-1-15-150 16</inkml:trace>
  <inkml:trace contextRef="#ctx0" brushRef="#br0" timeOffset="59792.653">29572 16025 437 0,'-15'3'18'15,"-4"-3"-15"-15,4 0-2 0,-2 2 0 16,7-2 2-16,0 0 11 16,5 0-1-16,0 0-6 15,3 0 7-15,2 0-13 16,0 0-3-16,0 0-16 15,0 1-5-15,2 1 18 0,6-1 3 16,5-1-1-16,3 0 2 16,8-1 6-16,3-9 8 15,8-8-4-15,9-4-4 16,8-2-3-16,7-7 2 16,7 3 6-16,5-6-8 15,2 2-1-15,7-2-2 0,3 0-10 16,0 0 4-16,4-4 5 15,1-1 2-15,2-4 0 16,3-1 1-16,4-2 5 16,-2-4 8-16,3 3 6 15,-3 3 1-15,-5 4-3 0,-8 7-15 16,-18 6-3-16,-13 7-1 16,-16 8-11-16,-15 2-11 15,-12 7-25-15,-8 3-25 16,-17 0-68-16</inkml:trace>
  <inkml:trace contextRef="#ctx0" brushRef="#br0" timeOffset="60292.5914">29639 16131 168 0,'-6'3'203'15,"5"-3"-178"-15,1 0-7 16,1-3-6-16,9-5-9 0,6-5 18 15,6-4-3-15,3-7-3 16,9-2-2-16,9-9-2 16,9 2-5-16,9-12-2 15,7 2 1-15,9-1-1 16,6-3 2-16,0 5 1 16,0 0-2-16,0 3-1 0,2 0 0 15,-2 2 9-15,-1-1-4 16,-1 2-7-16,-2-1 0 15,0 1-1-15,-3 2 3 16,-5 2 3-16,-6 4 5 16,-9 1 0-16,-12 4-3 0,-8 5-4 15,-11 3-3-15,-6 7 0 16,-12 1 0-16,0 3-1 16,-6 2-4-16,3 2-23 15,-2 0-37-15,-2 0-48 16,0 0-128-16</inkml:trace>
  <inkml:trace contextRef="#ctx0" brushRef="#br0" timeOffset="61511.2643">26425 16959 387 0,'-12'0'27'0,"-2"0"-11"16,6 0-8-16,-3 0-4 15,7 0-3-15,0 0 1 0,4 0-1 16,0 0-5-16,0-3 1 16,0 1 0-16,8 0 6 15,5-3 1-15,0-1-2 16,6 3 0-16,3-4-2 16,5 1 0-16,3-2 2 0,6-3-2 15,7-2 3-15,6 1-2 16,4-4 1-16,3-2-1 15,5-4-1-15,5-1 0 16,1 0 1-16,5-7-1 16,6 1 1-16,7-3-1 15,5-7 1-15,3 1 2 0,4-1 5 16,4-2 2-16,-4 0-6 16,-2 3-2-16,-5 1-2 15,-6 2-2-15,-2 2 2 16,-12-1 1-16,-1 5 1 15,-8 3 6-15,-6 1 3 0,-8 4 5 16,-6 3-4-16,-7 5-4 16,-8 4-4-16,-6 0-3 15,-8 8 0-15,-2 1-6 16,-10 0-28-16,0 11-15 16,-17 3-21-16,-8 4-45 0</inkml:trace>
  <inkml:trace contextRef="#ctx0" brushRef="#br0" timeOffset="62433.0767">26669 16931 348 0,'2'-8'57'0,"1"2"-19"15,4-3-18-15,6-6-7 16,5 3-4-16,7-4 1 16,6-4-1-16,6-3-6 15,9-2-1-15,6 0-1 16,5-4 2-16,8-1 1 0,3-2 0 15,7-2 4-15,1-2-5 16,4 0 4-16,3 1-4 16,2-3-1-16,3 1 0 15,-3-1 3-15,2-2 3 16,-1 2-3-16,-7 2-3 0,-3 4-2 16,-8 2 2-16,-13 5-1 15,-6 4 6-15,-8 4 1 16,-8 2 2-16,-8 4-6 15,-8 4 0-15,-2 2-1 16,-6 1 1-16,-4 1-1 16,-1 0 1-16,-3 3 1 0,-1 0-1 15,0 0 4-15,0 0 3 16,0 0-1-16,0 0-4 16,0 0-5-16,0 0 0 15,0 0-1-15,0 0 0 16,0 0 1-16,0 0-1 0,0 0-1 15,2 0 1-15,-2 0 1 16,0 0-1-16,0 0 0 16,0 0 3-16,0 0 6 15,0 0 1-15,0 0 0 0,0 0 1 16,0 0-1-16,0 0 0 16,0 0-2-16,0 0 1 15,0 0-1-15,0 0 0 16,0 0 2-16,0 0-1 15,0 0-3-15,0 0-1 16,0 0-4-16,0 0 1 16,0 0-2-16,0 0 0 0,0 0 0 15,0 0 0-15,0 0 0 16,0 0 0-16,0 0-2 16,0 0 1-16,0 0 0 15,3 0-11-15,0 0-29 0,2 0-15 16,2 0-15-16,0 0-56 15,1 0-137-15</inkml:trace>
  <inkml:trace contextRef="#ctx0" brushRef="#br0" timeOffset="64354.812">28663 15208 318 0,'0'-2'58'0,"0"-2"-46"0,0 1-13 16,0-3-26-16,0 2-35 15,0-1-1-15,0-2 15 16,0 2 18-16,0-1 27 15,-4 1 10-15,1 2 10 16,2-3 23-16,-5 3 20 0,1-3 1 16,0 1-28-16,-2 1-11 15,-1-3-5-15,3 4-2 16,0-3-3-16,-1 1-5 16,5 1-3-16,-3 3 2 15,1-3 1-15,3 2 0 0,-2 1 1 16,0-2 2-16,0 2 9 15,2 1-3-15,0-2-5 16,0 2-6-16,0 0 2 16,0 0 3-16,0 0-1 15,0 0 0-15,0 0-1 16,0 0-5-16,0 0-4 0,0 6 3 16,0 1-3-16,2 0 2 15,2 4-1-15,-1-1 1 16,2 5 0-16,-3-3 0 15,2 2-2-15,-4-2 0 16,0 3 0-16,0-3-2 0,0 1 3 16,-2-3 1-16,0 3 1 15,0-2-2-15,2-3-1 16,0 4-1-16,0-4 2 16,6 3 1-16,-1 0 0 15,0-1-2-15,1 3 2 16,1-2 0-16,-3 3-1 15,-1 0-1-15,2 0-1 0,-3 1-1 16,3-1 1-16,0 2 1 16,0-1-1-16,0 1-1 15,2-2-2-15,0 2 3 16,1-2 1-16,1 0 2 0,-1 0-2 16,2 3 2-16,-5-3-1 15,2 0 2-15,0 4-2 16,0-2 1-16,-1 0-2 15,0 1 2-15,-3 0-2 0,2-1 3 16,1 1-3-16,-1-2 2 16,4 0-3-16,0 0 2 15,0 2 2-15,2-1-2 16,-2 0 0-16,0-2 0 16,-2 2-1-16,-1 0 1 0,-3-1 0 15,1-1 0-15,-3 0 0 16,-1 0 0-16,0 1 0 15,2-4 1-15,-2-3-1 16,0 3-2-16,0-2-3 16,0-4-24-16,0-1-6 15,0-1-4-15,0-3-63 0,-2 0-101 16</inkml:trace>
  <inkml:trace contextRef="#ctx0" brushRef="#br0" timeOffset="65136.0029">28560 15261 363 0,'0'0'28'0,"0"0"-8"15,0 0-16-15,0 0-5 16,0 0 1-16,0 2 1 16,0 1-2-16,1 2 3 15,5 3 1-15,0 1-2 0,-3-2 2 16,2 6 4-16,2-3 3 16,1 5-2-16,3-1-1 15,-3 4-4-15,4 0-1 16,-2 1-2-16,1 2 2 0,0 1-2 15,0 3 1-15,1-2-1 16,-1 4 1-16,1-2 3 16,0 2 2-16,3-2 5 15,-1 1-3-15,-1 0-2 16,1 0 2-16,-1-2-1 16,1 2 0-16,0 1 2 0,-2 0-2 15,-4-1 0-15,4-1 5 16,-2 0 1-16,-1-2-5 15,2-1 0-15,-2 0-3 16,0-3-1-16,4-4-3 0,-4 4-1 16,-1-7 2-16,-1-1-2 15,3-3-1-15,-1-2-14 16,-2-6-34-16,-6 0-56 16,-1-19-300-16</inkml:trace>
  <inkml:trace contextRef="#ctx0" brushRef="#br0" timeOffset="66573.3895">28861 16579 351 0,'0'0'28'0,"-1"0"-14"16,1 0-10-16,0 0 2 15,0 0 0-15,0 0 6 16,0 0-1-16,0 0-2 0,0 0 0 15,3-2 12-15,7-6-10 16,-1-2-8-16,3-2-2 16,3-2-3-16,0 0 3 15,2-4 1-15,0 0-1 16,5-2-1-16,0 1-2 16,1-3 5-16,2-1 0 0,0 4-3 15,-3-1-1-15,-5 4-34 16,-2 3-46-16,-8 4 23 15,-5 7-9-15,-2 2-4 16,-7 0-18-16</inkml:trace>
  <inkml:trace contextRef="#ctx0" brushRef="#br0" timeOffset="66870.2782">28792 16559 269 0,'-15'8'72'0,"6"-5"-25"16,6-3-12-16,3 0-1 15,0-1-6-15,7-11-17 16,9-3-7-16,8-3 6 0,-2-5-10 16,7-1 0-16,2 1 3 15,-1 2-3-15,1 0 3 16,-2-1-1-16,-2 2 0 15,-4-1-2-15,-4 3 1 16,1 4-1-16,-7 2 1 16,-4 4-1-16,-2 3-1 0,-5 5-34 15,-2 0-37-15,-4-2-29 16,-9-1-98-16</inkml:trace>
  <inkml:trace contextRef="#ctx0" brushRef="#br0" timeOffset="69229.463">28939 14904 254 0,'-23'0'10'15,"1"-6"51"-15,3 0-17 16,2-5-17-16,5 0-8 16,4 1-1-16,3-5-11 15,5-1-3-15,0-1 3 0,1-5-2 16,13-3 1-16,1 0 1 16,4-3 4-16,0-1 1 15,2 3-4-15,1 2 6 16,0-1-6-16,-3 4-5 0,3 5 0 15,-2 0-3-15,-1 5 0 16,1 3 0-16,-2 4-2 16,2 0 2-16,-2 4-4 15,3-2 3-15,-1 2 0 16,6 0 1-16,-3-1 1 0,3-1-2 16,0-2 3-16,-3-1-3 15,1-1 6-15,-7 3-3 16,0-2-1-16,-5-2-2 15,-2 1 2-15,-3-1-1 16,0 2 2-16,-2-4 1 16,0-4-4-16,1 1 3 15,-2-3-1-15,1-1-1 0,2-3 1 16,-4 1-1-16,-1 0 0 16,-2 2 0-16,0-2-2 15,0 4 3-15,-2 0-3 0,-6 3 2 16,2 0 3-16,1 3-7 15,-1 2 5-15,1 0-1 16,0 3 0-16,-1 3-1 16,3 0-3-16,-1 0 1 15,3 0-1-15,-2 3 3 0,3 5-1 16,0 1 1-16,0 1 1 16,3 1-1-16,5-4-2 15,4 2-1-15,3-3 3 16,4-4 1-16,5-2 1 15,0 0-3-15,1 0 5 16,2-4-5-16,1-7 4 16,-1 4-1-16,3-4-1 0,1 0 2 15,0-1-6-15,-1-1 2 16,-3-1 7-16,2 0-5 16,-2-2 0-16,0 0 1 0,4 0 0 15,-1-2-1-15,1-2 0 16,1 1 1-16,2-3-1 15,2 2 0-15,-4 1 0 16,2-2 1-16,-2 3-1 16,-1-2-1-16,-1 2 3 15,-1-2-2-15,2 3-1 0,1-3 2 16,5-3 3-16,2 0 2 16,2 0-1-16,0 1 0 15,1 2-1-15,-5 5-4 16,-3 2 1-16,-5 4-2 15,-4 6 1-15,-1 1 2 0,-7 2-4 16,3 0 0-16,-4 0 3 16,2 2-1-16,3 3 0 15,-4 4 0-15,5 0 0 16,-2 1-2-16,-1 5 1 16,-1 2 0-16,0 1-1 0,-2 2 1 15,-2-2 3-15,-2-2-1 16,-4-2 0-16,-1-3 0 15,0-1-1-15,-1-4 1 16,-2-1-1-16,-1-3 1 16,-1 0 0-16,3-1-23 15,-1-1-27-15,-1-6-115 0</inkml:trace>
  <inkml:trace contextRef="#ctx0" brushRef="#br0" timeOffset="70916.8791">29199 14418 328 0,'-5'-10'33'0,"0"-2"-21"0,1 5 1 16,4 4-17-16,0 0 2 15,4 3 7-15,6 3-39 16,-1 2-66-16,-1-5-34 15</inkml:trace>
  <inkml:trace contextRef="#ctx0" brushRef="#br0" timeOffset="73072.9535">27222 16847 119 0,'-3'-4'31'0,"1"-1"3"15,2 2-14-15,0-3-8 16,0 2-11-16,0-1-1 16,0 2 5-16,0-1-1 15,2 0-3-15,1 1 0 16,-3 3 0-16,0-4 2 0,0 3 20 16,0-1 12-16,0-2-10 15,0 0-2-15,0-1-1 16,0 0 4-16,0-1-5 15,0 1-5-15,0 2-8 16,0-1-5-16,0 0 2 0,0 2 0 16,0 1-2-16,0 1 0 15,0 0-2-15,0 0 0 16,0 0-2-16,0 0 0 16,0 0 0-16,0 0 3 15,0 0 0-15,0 0 1 16,0 0-3-16,0 0 1 0,0 0-1 15,0 0 0-15,0 0 0 16,0 0 0-16,0 3 0 16,0 1 1-16,0 0-1 15,0-1 0-15,0-1 0 16,0 3 0-16,2-1 1 0,-2 1 2 16,2 0-3-16,1 1 2 15,1 3-2-15,-1 2 1 16,5 3-1-16,-1 2 0 15,2-2 0-15,-2 6 0 16,2 1 0-16,2 0 0 0,-4-1 1 16,4 0-1-16,-2-4 0 15,-1-4 0-15,1-3 1 16,-1-1 4-16,-1-5 6 16,-2-1 1-16,-1-2-5 15,-1 2-4-15,-3-2-2 16,2 0 1-16,-2 0-2 0,0 0 1 15,0 2-5-15,0-2-34 16,-5 0-74-16,-2 0-64 16</inkml:trace>
  <inkml:trace contextRef="#ctx0" brushRef="#br0" timeOffset="73572.9111">27158 16861 270 0,'-7'-12'2'0,"0"-2"14"16,2 1 11-16,5 2-17 15,0 2-5-15,0 6 1 0,0-1-4 16,0 2 0-16,0 0 8 16,0 2 15-16,0 0-7 15,0 0-8-15,0 6-12 16,4 4 2-16,9 10 6 15,3 4 1-15,5 4 0 0,5 8-2 16,3 1-1-16,1 1 2 16,2-3-1-16,-1 1-1 15,-2-7-1-15,-4-1 1 16,-2-6 2-16,-3-3-1 16,-5-5-1-16,0-3-3 15,-6-4 0-15,-4-3 0 0,1 1 0 16,-6-3-1-16,0-2-31 15,0 0-55-15,-11-15-109 16</inkml:trace>
  <inkml:trace contextRef="#ctx0" brushRef="#br0" timeOffset="74104.1098">27019 17117 290 0,'-7'8'109'15,"2"-4"-101"-15,1-4 5 16,4 0-3-16,0 0-6 16,0-2-2-16,0-3 10 0,-2-4 0 15,1 0-3-15,-3-5 2 16,-2-3 0-16,3-1 2 16,-3-2-2-16,1-2-1 15,2-3-5-15,1 2 1 16,2 1 1-16,0 4-4 0,0 2-3 15,0 5 1-15,0 3 2 16,0 3-2-16,0 1 0 16,0 2-1-16,0-2 7 15,0-1-2-15,0-2-1 16,9-2-2-16,3-4-1 0,4-1 0 16,3 2 0-16,5-1-1 15,3 2 1-15,0 6-2 16,2 2 0-16,5 1 0 15,2 0 1-15,4 2 0 16,1 0-4-16,5 0-28 16,-2 0-15-16,-3 2-40 0,-4 0-38 15,-6-2-65-15</inkml:trace>
  <inkml:trace contextRef="#ctx0" brushRef="#br0" timeOffset="74713.4404">27008 16931 298 0,'-3'4'0'16,"1"-1"3"-16,0 7-4 16,2 3 1-16,0 7-1 15,0 4 0-15,2 4 1 0,2 0 0 16,1 1 1-16,0-4-1 15,0 0-1-15,2-6 2 16,-4-5-2-16,4-3-2 16,-2-5-49-16,-3-6-50 15</inkml:trace>
  <inkml:trace contextRef="#ctx0" brushRef="#br0" timeOffset="75025.9069">27015 16902 191 0,'0'-7'49'16,"0"-3"58"-16,2-5-53 15,18-1-19-15,2-3-7 16,9-1-4-16,3 0-13 16,3 4-10-16,1 5-1 15,-4 4 0-15,0 5-4 16,0 2-5-16,-4 0 1 0,3 0-2 16,-2 6-2-16,3 1-8 15,-2-5-41-15,-3-2-106 16</inkml:trace>
  <inkml:trace contextRef="#ctx0" brushRef="#br0" timeOffset="78666.284">6145 12727 273 0,'14'-6'118'0,"1"-8"-94"15,4-2 0-15,4-2-3 16,3 0-4-16,-2-2-10 0,3 1-3 16,2-1-1-16,-2-1 1 15,0 0 3-15,-3 1-1 16,-7 0 0-16,0 6-2 15,-7 1 0-15,-3 3 2 0,-1 2-1 16,-4 5 3-16,0-1-1 16,-2 1-2-16,0 1 0 15,1 0-4-15,1 1-1 16,0-3-2-16,1 1 1 16,2 0 0-16,-1 0-13 0,4 1-16 15,-6-2-14-15,-2-2-35 16,0-1-130-16</inkml:trace>
  <inkml:trace contextRef="#ctx0" brushRef="#br0" timeOffset="78931.9178">6193 12537 356 0,'18'-20'29'16,"-2"1"-8"-16,7-6-7 16,-1 2 3-16,5 0-5 0,-1 0 6 15,1 5-2-15,-1 4-13 16,-3 6-2-16,-7 6-2 15,-6 2-93-15</inkml:trace>
  <inkml:trace contextRef="#ctx0" brushRef="#br0" timeOffset="85650.1565">17111 14455 146 0,'-11'-22'88'0,"2"3"-85"0,-2-2 5 16,2 1 11-16,-2 2 7 15,4 2 26-15,-1 2-10 16,5-2-18-16,-2 1-12 16,1 3-3-16,3 1-2 15,-1 1-4-15,-2 0-2 0,3 3 0 16,-6 0-1-16,0 4-4 15,-1-2-4-15,-6 2 3 16,-3 2 4-16,0 1 1 16,-5 0 1-16,2 4 0 15,1 4-2-15,0 3 1 0,3 4 0 16,2-2-1-16,2 5 1 16,2 2-3-16,3 2 2 15,2 0-2-15,0 3 3 16,-3 2 0-16,2 2-1 15,0 3 2-15,0-2-1 16,-1 2 0-16,4 0 0 0,0-1 0 16,3-1-1-16,0 1 2 15,0-2 5-15,0-1 1 16,6 0 0-16,1 0-2 16,-1 0 4-16,0 0-2 15,0-2 5-15,2-1 4 0,-1 0 2 16,0-3-5-16,1-1 1 15,4-1-3-15,0-1 1 16,3 1-3-16,0-2 3 16,4-1-5-16,4 0-4 15,2-1-1-15,0 0-1 0,2 0 0 16,2-4-2-16,0 5-27 16,-1-7-38-16,-2-2-45 15,-4-8-179-15</inkml:trace>
  <inkml:trace contextRef="#ctx0" brushRef="#br0" timeOffset="86431.3484">20903 14243 319 0,'0'-6'5'0,"6"-1"2"15,6 2-2-15,6 3 7 16,4 2-6-16,2 0-2 16,2 6-3-16,-1 6-1 0,2 6 0 15,-2 5 0-15,-1 9-6 16,-3 4 6-16,2 7-5 15,-4 7 4-15,2 5 1 16,-3 5 1-16,-1 5 1 16,-2-1 1-16,-4 4 1 0,-2-4-3 15,-2-4 4-15,-7 1 11 16,0-6 1-16,0 1 2 16,-9-1 0-16,-5 0-5 15,-6 0-3-15,-3 2-7 16,-8 1-1-16,-4-3-6 0,-2-7-64 15,-2-12-193-15</inkml:trace>
  <inkml:trace contextRef="#ctx0" brushRef="#br0" timeOffset="94165.1563">13234 16552 293 0,'3'-3'26'16,"-3"-2"-15"-16,2-2-8 16,0 1 11-16,0-1 5 15,-1 0-5-15,1 0-7 0,0 1-6 16,-2 1 0-16,0 1-1 15,2 3 2-15,-1 1 6 16,5 0-3-16,3 0-4 16,5 0 2-16,6 1 1 15,9 3 3-15,5-1-6 16,11 1 3-16,7-4-1 16,7 0-1-16,8 0-1 0,2 0-1 15,6-7 9-15,-2 0 12 16,8-1 3-16,2 3-4 15,2 0-13-15,3 1-4 16,4 3-2-16,-6-3-1 0,3 1-2 16,-8-1-15-16,-6 0 1 15,-7-1 2-15,-14 1 10 16,-8-1 2-16,-12 3 2 16,-10 2 0-16,-8 0-8 15,-12 0-26-15,-4 0-46 0,-2 0-21 16,-13 4 31-16</inkml:trace>
  <inkml:trace contextRef="#ctx0" brushRef="#br0" timeOffset="94571.3899">13469 16540 368 0,'-23'0'36'0,"5"-6"-3"16,4 1-23-16,4 1-4 16,8 1-3-16,2 0-6 15,0 3-14-15,4-2-20 0,12 0 30 16,6-1 3-16,9 1 6 15,5-4 2-15,10 3-2 16,6-3-1-16,9-1 0 16,5 2-2-16,2-3 5 15,5 2 0-15,-2-1 3 0,1 3 4 16,-7 0 0-16,-6 2-1 16,-7 2-2-16,-7 0 2 15,-13 2-4-15,-5-2 2 16,-9 2-4-16,-7 4-2 0,-3 1-2 15,-7 3-2-15,1 1-30 16,-2 0-27-16,0-6-95 16</inkml:trace>
  <inkml:trace contextRef="#ctx0" brushRef="#br0" timeOffset="95540.0671">19197 16552 123 0,'-4'0'64'0,"-8"2"-29"16,4-2 8-16,5 0-3 16,3 0 4-16,0-3-22 15,0-3-15-15,0 1-4 16,9-1 5-16,0 1 6 0,2-2 3 16,5 0-1-16,4-2-5 15,5 2-3-15,5-2-3 16,9 0-3-16,2 2-2 15,1-2 0-15,7 0 2 16,-3 2-2-16,5 0 1 0,-4-1-1 16,-1 1 0-16,-3 2 0 15,-3 0 0-15,0 0-1 16,-8 3 2-16,-5 0-1 16,-7 0-7-16,-6 2-3 0,-5 0-7 15,-9 0-13-15,-2 0-47 16,-14 6-10-16,-4-1-22 15</inkml:trace>
  <inkml:trace contextRef="#ctx0" brushRef="#br0" timeOffset="95805.7126">19178 16657 259 0,'-4'0'129'0,"-11"2"-99"0,15-2-12 16,0 0-12-16,0-5-4 15,9-4-5-15,8 2 7 16,8-4 6-16,7-1-2 16,9-1-6-16,10 3-2 0,0-1 2 15,9 0-2-15,2 4-25 16,1 0-14-16,-2 0-29 15,-5 2-25-15,-3-2-22 16</inkml:trace>
  <inkml:trace contextRef="#ctx0" brushRef="#br0" timeOffset="98930.4497">15572 16477 376 0,'0'-5'10'0,"-2"-5"6"16,2 2-10-16,0-1-2 16,0 2 7-16,0 0 3 15,0 0 1-15,4 0-4 0,-1 0-5 16,2 2-3-16,2 1-2 15,-1 0 0-15,2 1 1 16,0 3-2-16,4-2 1 16,0 2-1-16,0 0 0 15,0 2 0-15,5 6-1 0,1 2 3 16,1 3-3-16,0 4 1 16,3-1 0-16,-2 5 1 15,1-1-1-15,-1 0 0 16,0-5-1-16,2 0 0 15,2-1 1-15,0-3-2 16,5-2 0-16,2 0-5 0,-1 0-6 16,4-3 2-16,-1-2-1 15,0-2 4-15,1 0 9 16,-6-2 0-16,0 0 3 16,-6-4 2-16,3-5 4 15,-1 1 2-15,0-7 1 0,-2 3-1 16,4-6 1-16,1 2-4 15,1 0-4-15,-1 0-2 16,-1 2-2-16,-2 1 2 16,3 4-1-16,-2 2 2 0,3 1 1 15,-3 3-2-15,0 3-3 16,2 0 1-16,-1 0-1 16,3 5 0-16,2 4 0 15,-1 5-1-15,-1 1 2 16,0 0-2-16,-6 3-7 15,-4-1-9-15,-7-2-1 0,-5 0 6 16,-4-3 4-16,-3-1 6 16,0-2 3-16,0-2 1 15,-5-1 2-15,0-1-1 16,0-2 3-16,1-1 2 16,2 0 2-16,1-2 9 0,-4 0-1 15,2-2-7 1,-1-5-4-16,1-2 0 0,-2-1 0 15,-1-5-1-15,3 3-3 16,-2-3-1-16,5 5-1 16,0-1-2-16,0 0 6 0,0 3 5 15,0 1-4-15,3-1-2 16,2 1-4-16,2 0 0 16,2 1 0-16,1 3-1 15,2-3 1-15,0 3 0 16,1 1 0-16,1 1 0 15,3 1 1-15,-2 0-1 0,4 0-1 16,3 0 1-16,-2 0 0 16,6 0 0-16,-3 1 0 15,4 1-14-15,0 1 21 16,-2 1-9-16,2 0 4 16,0 0-2-16,0-1 1 0,0-1-1 15,0 1 0-15,5-1 1 16,1 0-1-16,1-2-2 15,0 0-3-15,1 0 2 16,-2 0 1-16,-3 0 2 16,1 0 0-16,-4 0 0 0,0 0 1 15,2 0-1-15,-1 0 0 16,3 0 0-16,0-2 0 16,1 0-2-16,-2-1 3 15,1 1-1-15,1 0 0 16,-3 2 0-16,0-1 1 15,0-2-3-15,-2 3 4 0,-3-3-2 16,-2 1 1-16,0-2-1 16,-2-1 1-16,-1 0-1 15,1-4 1-15,1 2 1 16,1 0 0-16,-2-1 0 16,-1 1-2-16,-1 2 0 0,-7 0 0 15,0 1-6-15,-9-1-40 16,-2-2-41-16,-15-6-214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1:52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12327 7698 374 0,'-4'-9'5'0,"-1"1"13"16,5 1-6-16,0-1-6 0,0 3-8 16,3-4 1-16,4 2 1 15,5 0 4-15,0-2-2 16,3 0-5-16,0 2 7 16,4 1-5-16,5 1 4 15,3 1 2-15,4 2-2 0,6 1 2 16,2-1 4-16,5-2-3 15,5 3-2-15,2 1 1 16,9 0-3-16,-1 0-3 16,4 0 2-16,6 1-1 15,4 6 0-15,-1 1 0 0,5-1 0 16,4 0 0-16,-4-1 2 16,3 1-2-16,-2-4 0 15,3 1 0-15,-2-4 1 16,0 0-1-16,-2 0 3 15,-1-2 1-15,-5-3 0 0,-3 1-2 16,-6 1-1-16,-5 3-1 16,-8 0 0-16,-8 0 1 15,-9 0-2-15,-6 0 2 16,-8 3-2-16,-8 1-23 16,-4 3-19-16,-6-2-23 15,0 2-24-15,-9-1 1 0,-9-3-73 16</inkml:trace>
  <inkml:trace contextRef="#ctx0" brushRef="#br0" timeOffset="562.4616">12316 7648 152 0,'-18'-3'104'15,"2"-3"-48"-15,6 1-11 16,5 2-11-16,4 1-6 16,1 0-22-16,0 2-11 15,5 0 3-15,6-2 3 0,5 2 4 16,4 0 0-16,5 0-5 16,6-1 0-16,3 1 2 15,7 0-2-15,6 0-2 16,9 0 2-16,7 0 1 0,5 0-1 15,5 0 1-15,1 0-1 16,1 0 1-16,4 0-1 16,0 0 1-16,0 0 0 15,2 0 3-15,1 0 1 16,1-3 1-16,1 2 1 16,-1-5 1-16,-2 1 1 0,-2-3 1 15,-3-4 6-15,-3 2 2 16,-5-1-7-16,-1 0-3 15,-6-1-2-15,-6 1-4 16,-3 1-1-16,-7 0 0 16,-7 5-10-16,-9 2-49 0,-10-1-74 15</inkml:trace>
  <inkml:trace contextRef="#ctx0" brushRef="#br0" timeOffset="4046.5847">9001 7422 327 0,'2'-5'69'0,"-1"-3"-50"0,-1 0-12 15,2-2-4-15,1 3 1 16,-3 0-2-16,0 4-2 16,0-3-2-16,0 3-14 0,-3 1-5 15,0 2 4-15,-1 0 15 16,1 0 2-16,1 0 2 16,2 0 2-16,0 0-1 15,0 2 2-15,5 0-1 0,5 1 1 16,4 1-5-16,4-3 0 15,3 1-2-15,1 0 4 16,5 1 1-16,2 1-1 16,3 0 0-16,4-1 0 15,6 5 0-15,6-5 0 16,2 2-2-16,2-3 0 16,2-2-1-16,-2 0 5 0,-4 0-4 15,-4-2 1-15,-5 0-1 16,-1 1 2-16,-11 1-1 15,-2 0-1-15,-8 0 0 16,0 8-1-16,-8 5-2 0,-6 3-27 16,-3 0-57-16</inkml:trace>
  <inkml:trace contextRef="#ctx0" brushRef="#br0" timeOffset="13405.2841">7890 10502 127 0,'-7'-2'237'15,"1"-5"-196"-15,-1 0-14 0,5 0-7 16,-2 0-8-16,2-2-12 15,1 2 2-15,-3-2-1 16,-1 0 0-16,-2 2-1 16,-4 0 0-16,-1 1 0 15,-1 1 1-15,-3 2 0 0,0-1 1 16,-2 0 2-16,3 2 1 16,-1 1-2-16,1 1-2 15,1 0-1-15,0 0 0 16,1 0 1-16,1 0 0 15,1 0 1-15,0 0 4 16,3 0-4-16,-4 0 2 0,4 0-2 16,-1 0-2-16,0 0 0 15,-1 5 0-15,0 4-1 16,1 0 0-16,0 5 0 16,0 2 0-16,-1 2-2 15,-2 2 3-15,3 5-1 0,1 0 1 16,-4 2-2-16,2 2 2 15,-1-1 0-15,-2 0 0 16,1 4 0-16,-4 2 0 16,-2 2 0-16,0-1 0 0,2 6 0 15,-1 0 0-15,4 6 0 16,1-1 0-16,2 4 0 16,5-2-1-16,1-2 0 15,2-1 2-15,1-2-1 16,1-2-1-16,0-2 1 15,0-3 0-15,0 1 0 0,0-3 1 16,1 0 2-16,1-2 5 16,-2 0 0-16,0-3-2 15,0 0 3-15,0-6 3 16,0-3-4-16,0-3-1 16,0-4-1-16,0-3-2 0,0-3-1 15,0-3 2-15,0-2-1 16,0 0 1-16,0 0-2 15,0-2-3-15,4 2 0 16,1 1 0-16,3 0-1 16,6-1 1-16,-2 2 1 0,4-3-2 15,2 1 2-15,2-2 1 16,3 0-5-16,2 0 3 16,5 0 2-16,4 0-1 15,3 0-1-15,1 4 0 16,1 3-4-16,-2 8-10 15,7 2-11-15,2 10-31 0,1 1 11 16,1 1-46-16,3 2-150 16</inkml:trace>
  <inkml:trace contextRef="#ctx0" brushRef="#br0" timeOffset="14764.5743">15532 10279 355 0,'-7'-9'30'16,"0"-1"18"-16,2 3-17 0,1 1-5 15,3 2-6-15,-2 1-8 16,1 3-2-16,0-2-6 16,2 2-2-16,0 0-2 15,0 0-2-15,0 0-6 16,8 5-11-16,4 3 11 16,7-1 3-16,3 2 4 0,5-2-1 15,6 0 0-15,1-2 7 16,2-1-2-16,0-1 0 15,0 1-3-15,-2 0 1 16,0 0 0-16,-2 1-1 16,1 2 0-16,1-2 1 0,-4 2-1 15,2 2 1-15,-3-1-1 16,-4-1 0-16,-3 0-1 16,-6 0 0-16,-1 1 1 15,-5 0 0-15,-5 1 0 0,3-1-1 16,-1 5 1-16,0 2 1 15,0 3 0-15,3 4 0 16,0 6-1-16,1 4 0 16,0 3 0-16,0 2 0 15,-3 10-1-15,-2-2 0 16,2 0 0-16,-5 7 1 16,0-2 1-16,-1 4 0 0,3 1-1 15,1 0 0-15,-1-1 1 16,1 0-1-16,-1-1-1 15,2-1 2-15,-3 0-1 16,-1-3-1-16,2-2 2 0,-3-2-1 16,3-5 0-16,-2-4 0 15,1-4 0-15,-3-2 0 16,-1-3 1-16,0-2-5 16,0-2 0-16,-5 1 2 15,-5-6 6-15,-4 0-3 0,1-1-2 16,-9-2 4-16,-4 0-4 15,-2-2 3-15,-5-4 0 16,-2 1-2-16,-5 0 2 16,-5-3 0-16,-3 0 2 15,-3-2 9-15,-3 2-8 16,-5-1-2-16,-6 1 1 0,1 4-1 16,-6 0-2-16,2-2 0 15,-3 8-1-15,5-3-1 16,1 2-9-16,4 2-40 15,7-6-36-15,10-6-123 0</inkml:trace>
  <inkml:trace contextRef="#ctx0" brushRef="#br0" timeOffset="15608.3004">18209 12194 549 0,'0'-4'19'16,"0"-4"-2"-16,4 5-22 0,2 1 14 15,1 2-13-15,0 0 4 16,5 3-1-16,-1 10 0 15,3 10 0-15,3 5 1 16,2 12 0-16,1 12 0 16,4 9 1-16,-1 4 2 0,-2 8-1 15,-2 3-2-15,-4-3-1 16,-3-2-1-16,-5-7-20 16,-6-5-30-16,-1-14-34 15,-1-18-101-15</inkml:trace>
  <inkml:trace contextRef="#ctx0" brushRef="#br0" timeOffset="15920.7393">18195 12286 235 0,'0'-27'234'0,"9"0"-213"16,6 4-7-16,4 0 7 0,8 3-4 16,2 4-12-16,1 4-3 15,3 1-1-15,-1 7-2 16,-3 4-1-16,-4 2-17 16,-3 13 4-16,-5 5 10 15,-3 8 3-15,-9 6 0 16,-5 9 2-16,-2 4 3 15,-15 5 3-15,-8 1 2 0,-7 1-7 16,1-6-20-16,2-10-53 16,5-13-144-16</inkml:trace>
  <inkml:trace contextRef="#ctx0" brushRef="#br0" timeOffset="16295.751">18865 11833 551 0,'0'-1'28'0,"-4"-5"-7"16,0 6-16-16,1 10-11 0,0 18 1 15,-6 11-9-15,-6 18 0 16,1 15-12-16,-3 10-6 16,-2 9 0-16,3 4 9 15,5-1 17-15,6-6 5 16,5-9 1-16,10-12-1 16,12-6 3-16,12-9 25 0,6-10-6 15,2-4-5-15,7-8-8 16,0-4 6-16,-1-10-2 15,3-6-2-15,-7-5-4 16,-2-5-6-16,-5 0-15 0,-6-12-63 16,-6-6-107-16</inkml:trace>
  <inkml:trace contextRef="#ctx0" brushRef="#br0" timeOffset="17155.0157">19570 12198 315 0,'8'-18'59'0,"-3"-2"-7"16,1-2-13-16,-1-1-17 16,-2-1-8-16,-3 1-10 15,0 2-1-15,0 3-3 16,0 4-3-16,-1 2 2 16,-6 6 5-16,0 3-1 0,-7 3-3 15,1 10-2-15,-8 9 3 16,2 8-2-16,-1 11 3 15,-2 3-3-15,7 3 1 16,0 3-5-16,6-1-16 16,4-3 4-16,3-5-4 15,2-5 12-15,0-2 6 0,9-7 3 16,1-5 0-16,5-4-1 16,-1-5-1-16,5-5 1 15,-4-5-2-15,5 0 12 16,4-13-3-16,-2-8 5 15,-1-4-1-15,-1-7-6 0,-5-2 0 16,-3 0 10-16,-7 6 1 16,-2 1-1-16,-1 1 13 15,0 9 5-15,-2 2 0 16,0 1-13-16,2 2-11 16,-1 5-7-16,1 0-2 0,3 1 1 15,0 5-2-15,2 1 0 16,0 0-4-16,1 5-13 15,4 7-16-15,-4 8-24 16,-1-4-25-16,-1-2-92 16</inkml:trace>
  <inkml:trace contextRef="#ctx0" brushRef="#br0" timeOffset="17608.1147">20108 12202 219 0,'1'10'267'16,"-1"5"-227"-16,0-13-32 15,0-2-4-15,0-2 9 16,0-7-3-16,0-4-5 15,0-6-4-15,0-3 0 16,0-9 0-16,-3-4 0 16,-2-5 2-16,0 0-1 15,0 0 3-15,3-2 1 0,2 5 3 16,0-1 2-16,2 6-2 16,8 2-2-16,2 3-6 15,-2 4 0-15,5 7 0 0,1 5-1 16,4 6-2-16,2 5 0 15,3 2 1-15,7 14-1 16,2 5 2-16,0 6 0 16,6 4-1-16,-6 1 1 15,1-2 0-15,-2-5 0 16,-5-2 0-16,0-6-8 0,-5-2-19 16,-4-7-30-16,-7-8-31 15,-2-4-148-15</inkml:trace>
  <inkml:trace contextRef="#ctx0" brushRef="#br0" timeOffset="18186.2193">20629 11237 486 0,'-6'-7'66'15,"0"-2"-29"-15,3 0-14 16,3 7-14-16,0 2-5 0,0 6-12 16,13 11-1-16,1 8 11 15,8 11-1-15,3 9-5 16,4 5-15-16,-2 0-4 15,-1 0 6-15,1-6 1 16,-2-5 12-16,2-8-2 0,-5-5 9 16,-3-6 12-16,-2-5 1 15,-5-5-10-15,-7-5-2 16,0-1-2-16,-5-4 4 16,0 0 17-16,0-7 2 0,0-7-15 15,-3-4-7-15,1-4-1 16,2-1-3-16,0-2 0 15,10 0 2-15,7 2-8 16,7-2-5-16,8 0-5 16,4 4 6-16,6 5 1 15,4 1 0-15,1 10 4 0,1 5 4 16,-4 3-3-16,-5 16-6 16,-7 5-5-16,-6 10 8 15,-11 6 5-15,-11-1 2 16,-4 4 0-16,-9 0-1 15,-13-4 1-15,-7-4-2 0,-6-4 1 16,-3-6 2-16,-6-9 0 16,-7-9-13-16,-3-7-66 15,-5-11-161-15</inkml:trace>
  <inkml:trace contextRef="#ctx0" brushRef="#br0" timeOffset="18483.0937">21134 10730 550 0,'22'-18'22'0,"2"5"11"16,12 0-20-16,6 13-8 15,11 3-1-15,8 20-2 0,5 19-2 16,2 15-1-16,-3 14-2 16,-6 13-6-16,-12 7-9 15,-11 1 0-15,-11 2 7 16,-9-9 5-16,-5-3 7 16,-4-5 0-16,-7-2 1 0,0-5-19 15,-1-6-57-15,-13-11-64 16</inkml:trace>
  <inkml:trace contextRef="#ctx0" brushRef="#br0" timeOffset="20467.3074">22137 10907 413 0,'0'-11'18'0,"-4"-1"-3"16,-2 1-9-16,3 0 1 15,-2 1 10-15,-1 1 13 16,1 0-3-16,2 0-2 15,-1 0-9-15,2-2 2 16,2-1-11-16,2-5-9 0,10-2 4 16,10-6-2-16,4-2-13 15,1-2-8-15,7 0-8 16,-8 0 0-16,-1 7-20 16,-5 0-34-16,-6 5-72 0,-6 6 10 15</inkml:trace>
  <inkml:trace contextRef="#ctx0" brushRef="#br0" timeOffset="20717.2709">22103 10921 450 0,'9'0'95'0,"1"-5"-51"16,1-7-35-16,9-8-8 16,5-3 0-16,5-4-2 15,4-3-23-15,4-2-35 16,0-6-28-16,-2 0-52 16,-2-6-105-16</inkml:trace>
  <inkml:trace contextRef="#ctx0" brushRef="#br0" timeOffset="21514.0763">22892 9835 396 0,'-1'5'110'16,"1"-3"-91"-16,0 1-19 15,0 5-16-15,13 4 13 16,1 6 3-16,6 9 5 0,2 3-2 15,2 6-2-15,5 3-1 16,0 6 0-16,3 0 1 16,0-3 1-16,0-1 6 15,1 0-6-15,-6-7-1 16,-4-5-1-16,-4-6 1 0,-7-7-1 16,-5-4 0-16,-4-6-1 15,-3-4 1-15,0-2 0 16,-7-4 5-16,-7-10-1 15,-7-8-5-15,-3-6-7 16,-7-6 4-16,3-4 2 0,-5-4 4 16,5 1 1-16,-3-1-3 15,6 0 0-15,0 4 1 16,5 1-1-16,6 3 3 16,5 2 1-16,3 2 4 15,6 1-8-15,2 2-3 0,13-1-1 16,6 1-10-16,10 0-12 15,9 2 3-15,6 4 15 16,6 7 10-16,8 6-2 16,-1 8 3-16,-6 4-4 15,-7 17-2-15,-12 4-33 16,-16 9 1-16,-18 2 26 0,-6 3 7 16,-20 0 3-16,-9 1 1 15,-6-3-2-15,0-3 1 16,5-7-1-16,3-7-17 15,12-12-126-15</inkml:trace>
  <inkml:trace contextRef="#ctx0" brushRef="#br0" timeOffset="22029.6772">23920 9236 408 0,'-8'-14'7'0,"-2"5"14"16,-1 0-10-16,0 4-5 16,2 5 0-16,-1 0-6 15,-3 0 0-15,0 12-1 16,1 6-4-16,-1 3 7 16,-2 11-1-16,0 5-2 15,1 10 2-15,2 5 0 0,5 2 4 16,2 7 3-16,5-1 1 15,4-2-4-15,14 3-2 16,5 0-2-16,7-4-1 16,7 2 7-16,4-6-3 15,5-1-3-15,1-6 3 0,1-3 11 16,-1-5 3-16,-2-6 3 16,2-4-2-16,-3-4-2 15,0-3-5-15,-5-11-4 16,-1 0-4-16,-4-7-3 0,-4-3 0 15,-1-2-1-15,-9-12-18 16,-6-8-54-16,-6-8-89 16</inkml:trace>
  <inkml:trace contextRef="#ctx0" brushRef="#br0" timeOffset="22701.5003">24645 9384 448 0,'-9'-9'10'0,"4"-6"9"15,-2-1-9-15,1 1 3 16,1-3-6-16,0 0-1 16,1-4-7-16,-3 1-1 15,-1 0-9-15,-2 2 1 16,-1-1 8-16,-4 7 1 0,3 0 1 16,-4 6 0-16,2 6 3 15,1 1 4-15,-3 1 0 16,1 14-4-16,-1 7-4 15,0 9 2-15,2 7-2 16,2 9 0-16,4 4 1 16,4 1-1-16,4 3 1 0,4-7-1 15,12-4 0-15,2-10-5 16,4-9-12-16,3-9 1 16,0-9 6-16,-4-5 6 15,1-2 8-15,-2-9 7 16,-1-8-11-16,-2-8 12 0,-2-2 2 15,2-4 4-15,1-3 1 16,-4 2-10-16,-1 3-3 16,-2 5-5-16,-4 2 1 15,-2 8 5-15,-3 2 12 16,-2 0 1-16,0 2-4 0,0 4-5 16,-2 0-2-16,-1 3-3 15,1 1-3-15,2 2-1 16,0 0-1-16,3 7-6 15,9 5 4-15,0 6 2 16,6 4 1-16,1 0-2 16,2 0-1-16,-1-3-13 0,2-2-1 15,0-9-16-15,-2-6-23 16,-4-2-41-16,-6-14-145 16</inkml:trace>
  <inkml:trace contextRef="#ctx0" brushRef="#br0" timeOffset="23076.4723">24774 8735 563 0,'-3'-2'46'16,"-1"2"-31"-16,2 0-15 0,2 12-4 16,0 10-2-16,14 8 4 15,5 8 2-15,8 8-1 16,5 5 0-16,6 7 4 16,4 2-1-16,2 1-3 0,-3-3 2 15,3 2-1-15,-2-5 2 16,-1-5 2-16,-1-2 6 15,-6-8 4-15,-1-4-9 16,-6-4-4-16,-5-4 0 16,-7-7-1-16,-2-10-16 15,-6-6-16-15,0-5-34 16,-1-5 11-16,1-17-3 0,0-8-129 16</inkml:trace>
  <inkml:trace contextRef="#ctx0" brushRef="#br0" timeOffset="23748.3048">25432 8785 528 0,'-5'-13'18'0,"-5"1"-5"16,8 2-6-16,1 5 5 15,-1 3 0-15,2 1 2 0,0 1-9 16,0 1-8-16,3 12-4 16,11 6 7-16,-1 8 1 15,8 6-1-15,2 6-1 16,1 5-11-16,9 5 0 15,-3 2-1-15,1 3 6 16,-1-6 5-16,1-2 2 0,-4-5-1 16,-2-9 0-16,-3-7 2 15,-3-3-2-15,-2-8 0 16,-5-4 0-16,-2-2 1 16,-7-5 1-16,-1-2 1 0,-2-1-1 15,0 0 8-15,0-6 0 16,-4-6-3-16,-4-2 2 15,5-1 1-15,0-4-8 16,3-1-1-16,0-3 0 16,0-1-1-16,1-1 1 0,12 1-12 15,3 2 7-15,6 1-1 16,7-1 6-16,1 7-16 16,6-3 14-16,0 7-11 15,-2 2-1-15,0 9 9 16,-4 0-2-16,-1 10 1 15,-4 8 6-15,-4 6 0 0,-8 1-1 16,-6-2 1-16,-7 2 1 16,-3 0 3-16,-16-1 3 15,-12-2 3-15,-7-1-2 16,-10 1-6-16,-5-2 0 0,6-1-2 16,-1-1 0-16,7-2-3 15,11-2-19-15,6-6-49 16,10-8-150-16</inkml:trace>
  <inkml:trace contextRef="#ctx0" brushRef="#br0" timeOffset="24279.5178">25573 8096 501 0,'-3'-10'51'16,"3"-1"-9"-16,2-2-38 15,18 4-8-15,8 2 6 16,13 1 0-16,15 2-2 0,14 4-1 15,9 0 0-15,13 15-1 16,0 14-2-16,-1 8-6 16,-6 13-12-16,-10 7 8 15,-11 8 3-15,-8 4 11 16,-10 0 0-16,0-2 1 0,-10 0 8 16,-2-1 9-16,-6-1 0 15,-4-3-3-15,-8-3-6 16,-7-2-4-16,-7 0-2 15,-2-5-3-15,-5 0 0 16,-10-4-22-16,1-11-53 0,-1-10-99 16</inkml:trace>
  <inkml:trace contextRef="#ctx0" brushRef="#br0" timeOffset="26810.5831">26927 7853 175 0,'-10'-7'262'0,"1"-1"-243"16,-4-2-9-16,4 3-6 15,2 2 6-15,4-2 12 16,-1 1-7-16,4 1-4 0,0 2-11 15,0 0-3-15,7 0 8 16,6 3-6-16,7 0 0 16,3 7-1-16,6 1 2 15,3 8 0-15,1-4 0 16,1 1 2-16,-2-5-2 16,-3 2-18-16,-2-7-7 15,-6-1-9-15,-3-2 5 0,-4 0-16 16,-3-2 4-16,-4-4 15 15,-5-1 30-15,-2 0 1 16,0-1 7-16,-5-2 15 16,-4 0 3-16,1-1 12 0,1-1 1 15,0-1-7-15,2 1-17 16,-1-1-10-16,1 2-7 16,1 4-1-16,-1 4-2 15,-2 3-6-15,0 2-6 16,-6 14 6-16,-1 12 0 15,-6 10 6-15,0 10-1 0,1 5 2 16,-2 4 0-16,8 0 0 16,-1-6-2-16,6-11-10 15,4-12-55-15,4-15-61 16</inkml:trace>
  <inkml:trace contextRef="#ctx0" brushRef="#br0" timeOffset="27857.3829">27556 7125 480 0,'0'-7'36'16,"0"-2"-6"-16,0 3-18 16,0 2 2-16,2 0-7 15,0 2-3-15,1 2-6 16,4 0-1-16,3 8 0 0,2 9 0 15,0 8 2-15,3 11 1 16,1 5 0-16,0 7 1 16,0 4-2-16,2-2 0 15,-2-3-7-15,-1-8 3 16,-1-9 1-16,-3-7 6 0,-2-5-2 16,-4-7 0-16,-3-4-2 15,1-5 2-15,-3-2 3 16,0 0-1-16,-3-6 12 15,-4-10-1-15,-5-7-11 16,-5-4 3-16,0-9-3 0,-5-1 1 16,-5-6-2-16,0 1 0 15,-2-1-1-15,2 2 1 16,6 3 0-16,3 6 4 16,7-2 10-16,5 2-1 15,6 0-15-15,10-2 1 0,15-4-12 16,7 1-6-16,11 2 2 15,6 6 10-15,1 9 5 16,-1 9 1-16,-7 11-4 16,-8 7-10-16,-14 17-27 15,-14 6-2-15,-6 6 24 0,-18 3 15 16,-12 0 5-16,-7 1 1 16,-1-3-12-16,1-5-45 15,8-9-81-15,7-12-62 16</inkml:trace>
  <inkml:trace contextRef="#ctx0" brushRef="#br0" timeOffset="28294.8514">28201 6477 597 0,'0'0'18'16,"0"-2"-9"-16,0-2-10 16,0 4-14-16,0 0-14 15,0 4 1-15,0 9-13 16,0 5 34-16,-2 6 3 15,-4 6-5-15,-3 9-2 0,1 4-1 16,-3 9 8-16,-2 5-1 16,6 3 3-16,5 5 1 15,2-5-1-15,11-5 2 16,14-5 0-16,11-6 9 0,11-12 7 16,5-6 1-16,7-6-1 15,2-9 7-15,2-4-7 16,-6-7 0-16,1 0-1 15,-7 0-2-15,-7-9-4 16,-5-2-7-16,-8 1-4 16,-8-3-30-16,-8 0-42 15,-15-4-77-15</inkml:trace>
  <inkml:trace contextRef="#ctx0" brushRef="#br0" timeOffset="30607.177">28630 6402 232 0,'-9'-17'11'15,"0"-2"-23"-15,4-1 4 16,1-5 34-16,1 2 45 16,-1 2-22-16,2 1-14 15,-4 4-8-15,1 3-5 0,2 5 2 16,-1 1-1-16,1 1-4 15,-1 2-3-15,2 4-2 16,2-1-2-16,0 1-9 16,0 0-4-16,0 3-4 15,7 8 6-15,2 7 1 16,4 7-2-16,-1 7 0 0,4 4 0 16,2 10 0-16,3 6 0 15,1 1 0-15,5 1-4 16,0-2 2-16,4-4-9 15,1-6-1-15,4-6 3 0,-4-7 1 16,-1-8-8-16,-4-7-2 16,-4-5-4-16,-1-9 14 15,-6 0 5-15,0-11 6 16,-3-7 11-16,0-7 6 16,-6-4-5-16,-2-4-7 15,-3 1-3-15,-2 0-2 0,0 3-1 16,0 7-1-16,-6 0 3 15,-1 6 5-15,-4 5 1 16,1 4 0-16,-9 5-9 16,2 2-1-16,-7 8-2 15,-1 12 1-15,1 10-1 0,4 6 3 16,1 0-4-16,5 4-15 16,6-5-37-16,5-10-29 15,3-7-85-15</inkml:trace>
  <inkml:trace contextRef="#ctx0" brushRef="#br0" timeOffset="31029.0156">28841 5793 460 0,'15'-9'11'0,"5"2"-1"15,5 3-9-15,5 4 1 0,10 9-2 16,7 13 0-16,7 10-1 16,9 7 1-16,11 9 1 15,6 4 1-15,5 4-1 16,-5 4-1-16,-6 4-3 16,-15 4-33-16,-14 0 14 0,-11 0 20 15,-14 1 16-15,-11 3 32 16,-9-5-8-16,0 0-21 15,-6-9-13-15,-2-8-10 16,-4-18-86-16</inkml:trace>
  <inkml:trace contextRef="#ctx0" brushRef="#br0" timeOffset="32935.1787">23849 13566 326 0,'-3'6'48'0,"-1"-6"8"16,4 0-24-16,0 0-18 0,4 0 2 15,6-6 10-15,2-1-9 16,2-1-2-16,4-5-3 16,2-3-8-16,3 0 0 15,2-6-1-15,4 0-1 16,3-4-1-16,0-4-1 0,1-2 0 15,-1-2-3-15,0 2-9 16,-3 2-14-16,-7 3-33 16,-2 9-37-16,-8 6-38 15,-7 6-24-15</inkml:trace>
  <inkml:trace contextRef="#ctx0" brushRef="#br0" timeOffset="33169.5175">24092 13925 463 0,'0'4'40'0,"0"-4"-27"16,8-7-23-16,13-17 24 0,11-8 15 15,12-12-2-15,9-6-17 16,8-4-7-16,-2 1-3 16,-5 6-83-16,-8 5-186 15</inkml:trace>
  <inkml:trace contextRef="#ctx0" brushRef="#br0" timeOffset="34153.8184">25286 12529 427 0,'-22'-8'39'16,"3"-1"13"-16,-1 1-22 15,5-2-12-15,3 3-4 0,3 4-6 16,4-2-2-16,4 3-5 16,1 0-4-16,0 2 5 15,3 0-7-15,7 7 2 16,5 13 3-16,3 8 0 15,5 9-2-15,1 12 4 0,5 4-2 16,-2 6 1-16,5 0 0 16,-1 0 0-16,-1-9-2 15,-4-6 2-15,-2-4-1 16,-6-12 0-16,-6-8 1 16,-5-4-1-16,-1-7-1 15,-4-4-5-15,-2-5 4 0,0 0 1 16,-8 0 4-16,-4-11-3 15,-6-4-13-15,-7-9-9 16,-3-2 11-16,-5-6 4 16,-1-1 6-16,-2-1 2 0,-4-1-1 15,-1 1 1-15,-2 0 2 16,-4 4 1-16,6-1 1 16,1 3 1-16,6-2 10 15,9-1-2-15,8-1-9 16,7-5-8-16,10-3 1 15,2-2-9-15,18-3-13 16,9-2 2-16,6 4 14 0,5 10 5 16,1 6 4-16,0 15-21 15,-5 12-10-15,-4 7 15 16,-4 19 10-16,-7 10 3 16,-5 5 4-16,-6 2 4 15,-7 1 3-15,-3 3-4 0,-7-4-3 16,-9-1 0-16,-5-4-2 15,1-4-24-15,1-11-33 16,9-10-114-16</inkml:trace>
  <inkml:trace contextRef="#ctx0" brushRef="#br0" timeOffset="34575.6494">25771 11883 483 0,'0'-1'31'0,"0"1"-17"15,0 0-17-15,0 3-4 16,0 11 6-16,0 5 2 15,0 12 1-15,0 8-1 16,0 11 0-16,4 6-1 16,8 14 0-16,5 7 0 0,3 11-1 15,2 5 1-15,7 1-5 16,2-1 1-16,1-2 3 16,0-9 0-16,7-11 1 15,-5-9 0-15,1-10 4 16,5-12 8-16,-1-8 6 0,-1-11 6 15,2-7 3-15,1-6-5 16,-2-7-4-16,1-1-3 16,-2-1-7-16,-1-12-6 15,-5 1-2-15,-6-1-20 16,-10-4-57-16,-16 0-78 16</inkml:trace>
  <inkml:trace contextRef="#ctx0" brushRef="#br0" timeOffset="35575.5681">26262 11674 370 0,'-13'-16'70'0,"4"-3"-36"0,0-1-12 16,6 0-13-16,-4 0 1 15,6 5-5-15,-4 0 4 16,3 7 0-16,-2 0 4 15,3 1-5-15,-1 5 0 0,2 0-2 16,0 2-5-16,0 0-2 16,3 6-3-16,9 10 3 15,9 7 1-15,6 7 0 16,3 8-2-16,2 3 2 16,1 2-1-16,-3 2 2 0,-3-5-3 15,-3-4 1-15,-5-4 2 16,-2-7 0-16,-7-7 0 15,-1-5 0-15,-5-5-1 16,-2-3-5-16,-2-3 5 16,0-1 7-16,0-1 5 15,0 0 4-15,-6 0-1 0,1 0-3 16,1-1 4-16,-1-6-2 16,0-1-8-16,1-5-5 15,2-5-2-15,2-5 3 16,2-5-4-16,12-8-9 0,10-2-4 15,10-1 1-15,8 0 5 16,6 3 7-16,0 10 1 16,0 9-17-16,-2 12-19 15,-7 5-7-15,-5 14 18 16,-7 9 16-16,-5 8 10 16,-8 1 0-16,-5 2 4 0,-8 1 6 15,-1 0 6-15,-7-6 7 16,-10 4-12-16,-10-3 0 15,-5-3-1-15,-5 0-7 16,-1-5-3-16,1-7 1 16,5-1 0-16,3-9-5 15,7-5-20-15,5 0-27 0,5-13-70 16</inkml:trace>
  <inkml:trace contextRef="#ctx0" brushRef="#br0" timeOffset="35997.4287">26929 11044 579 0,'-9'-5'16'0,"4"0"-5"0,2 5-10 16,3 0-6-1,3 2-3-15,11 11 3 0,4 13 8 16,6 11-5-16,8 13-4 16,2 11-4-16,4 10 5 15,1 6 4-15,1 1 0 16,-2-1 1-16,1-6 1 0,-3-4-1 15,2-5-1-15,-2-6 3 16,-2-5 6-16,0-2 24 16,-2-7-4-16,-1-2 3 15,-3-10-6-15,-2 1-11 16,-1-6-4-16,-9-3-6 0,-3-6-4 16,-3-6 1-16,-4-6-14 15,-5-4-30-15,-1-11-23 16,-5-12-51-16,-5-10-286 15</inkml:trace>
  <inkml:trace contextRef="#ctx0" brushRef="#br0" timeOffset="36638.0183">27840 11421 360 0,'2'-16'18'0,"-1"-4"13"16,-1 2-9-16,0 0-11 15,0-3-5-15,0 2 6 16,-3-5 6-16,-4 3-8 0,-3 5-3 16,-4-2-3-16,0 9-2 15,-4 4-2-15,1 5 3 16,-2 5-3-16,1 15 0 16,2 7 0-16,0 8 0 15,2 8 0-15,2 2-1 0,4 1 1 16,2-5 0-16,6-5-1 15,0-6 2-15,0-7-2 16,11-8 1-16,2-6-1 16,1-8 3-16,4-1-1 0,-4-5 1 15,1-10-1 1,-1 0-1-16,-4-3-4 0,-2-2 3 16,-2 4 3-16,-3 0 6 15,2 1 10-15,-3 0-2 16,3 0 0-16,1 3-6 15,0-3-5-15,-1 1-3 0,0 2-2 16,2 1 1-16,1 0-2 16,1 4 2-16,1 6-1 15,3-1 0-15,3 2 1 16,4 2-2-16,3 6 2 16,0 5-2-16,2 1 2 0,-1 1-2 15,1-3-11-15,-4 0-22 16,-2-6-16-16,-6-6-44 15,-5-2-124-15</inkml:trace>
  <inkml:trace contextRef="#ctx0" brushRef="#br0" timeOffset="36981.7151">27711 10747 579 0,'-7'-31'7'0,"7"4"7"15,0 2-13-15,12 7-2 16,17 0 1-16,7 7-1 16,11 9 2-16,8 5-4 0,4 26 4 15,5 16-13-15,-4 13-16 16,-4 16-2-16,-7 7 10 15,-7 3 13-15,-3-4 7 16,-8 0 0-16,-4-8 14 16,-3-4 13-16,-6-6 3 0,-2-4-3 15,-8-7-15-15,0-4-8 16,-6-7-2-16,-2-8-9 16,0-10-42-16,0-14-45 15,0-8-95-15</inkml:trace>
  <inkml:trace contextRef="#ctx0" brushRef="#br0" timeOffset="37528.5491">28553 10322 569 0,'-13'-16'5'0,"0"2"6"15,6 1-4-15,4 8-7 16,3 1-3-16,0 4-3 15,7 0-4-15,9 8 11 0,4 4 0 16,5 1 0-16,4-1-1 16,1 2 1-16,1-3-1 15,-4-4-14-15,-2 1-28 16,-6-7 4-16,0-1 4 0,-9 0 21 16,-4-7 11-16,-1-6 9 15,-5-5-3-15,0-3 6 16,0-2 7-16,-7-2 6 15,-2 2-6-15,-2 2-9 16,4 4-3-16,1 7-2 0,3 5 0 16,-1 1 4-16,3 4 1 15,-1 4-5-15,0 11-6 16,-1 10 3-16,-4 8 0 16,0 6 0-16,-1 5 0 15,-3 1 2-15,-2-1-2 0,4-4 0 16,1-6 0-16,1-2-3 15,-1-9-41-15,3-9-30 16,-4-8-131-16</inkml:trace>
  <inkml:trace contextRef="#ctx0" brushRef="#br0" timeOffset="38528.4763">29182 9444 346 0,'0'0'77'15,"0"0"-38"-15,0 0-23 16,0 0-7-16,0 0 4 0,3 2-7 15,6 3 0-15,5 8-1 16,2 6 0-16,4 8-2 16,3 6 0-16,-1 4 7 15,2 2 1-15,1 2 3 16,-3-1 6-16,2-3 2 16,-2-3-5-16,1-2-7 0,-3-7-5 15,0-4-3-15,-5-1-3 16,-2-6-1-16,-4-3-37 15,-5-10-39-15,-4-1-75 16,-2-5-180-16</inkml:trace>
  <inkml:trace contextRef="#ctx0" brushRef="#br0" timeOffset="38965.9587">29072 9548 579 0,'-14'-5'8'0,"1"-10"-3"15,2 0-5-15,8-5-5 16,3-1 1-16,0-5 1 16,15-4 6-16,11-4-3 0,9-5 0 15,13 0 0-15,5 1 1 16,4 4-2-16,1 8-21 16,-4 8-30-16,-6 12-24 15,-8 6 7-15,-8 8 38 0,-6 16 29 16,-7 5 2-16,-4 6 7 15,-8 0 19-15,-2 3-4 16,-5 1 3-16,0 1-4 16,0-1-9-16,-10 0-9 15,-7 1-3-15,-4-1 2 16,-6 0-28-16,2 2-23 0,-1-7-27 16,6-9-50-16</inkml:trace>
  <inkml:trace contextRef="#ctx0" brushRef="#br0" timeOffset="39419.0378">29817 8785 513 0,'-12'-4'6'0,"0"-7"0"16,5 6-5-16,2 5 1 15,-2 0-5-15,4 10-18 16,-5 14-9-16,1 6 0 15,-2 15 8-15,4 13 11 0,0 12 10 16,5 7-3-16,0 0 3 16,1-1 2-16,11-8-6 15,7-7 0-15,5-15 2 16,7-5 6-16,7-11 33 16,5-3 9-16,7-4-4 0,2-5-11 15,4-4-10-15,-2-3-4 16,-4-2 0-16,-5-6-9 15,-4 1-5-15,-4-2-1 16,-8-2-11-16,-7 0-25 16,-5-11-13-16,-9-9-35 15,-8-5-144-15</inkml:trace>
  <inkml:trace contextRef="#ctx0" brushRef="#br0" timeOffset="40168.9982">30571 8993 290 0,'-3'-12'23'15,"-3"-4"-9"-15,2 1-10 16,-1-1 0-16,0-1 3 15,0 0 6-15,-1 4 2 0,-2-4 1 16,3 3 4-16,-2 1-3 16,-1 1-4-16,-4-2-7 15,-2 3-3-15,-1 0-2 16,0 3 1-16,-4 2 2 16,2 4 7-16,-5 2-8 0,0 9 1 15,-1 11-1-15,5 5-3 16,-2 5 0-16,3 7-1 15,7 3 1-15,3-3 0 16,4-1 0-16,3-4-2 0,0-5 1 16,10-7-11-1,3-6-7-15,1-6-4 0,3-4 14 16,0-4 7-16,2 0 0 16,-4-8-3-16,-2-7-3 15,1-1 1-15,-4-2 7 16,-5-1 4-16,-1-3 6 0,-4-1 20 15,0 1 4-15,0-1 6 16,-7 3-12-16,-1 1-7 16,-1 5-5-16,-1 0-5 15,3 4-4-15,2 5 0 16,2 4-3-16,1 1-4 0,2 0-6 16,0 6-1-16,11 9 6 15,3 2-1-15,6 3 2 16,1 2 1-16,5-3-14 15,-1-1-15-15,4-5-14 16,-4-6-16-16,-3-7-31 16,-3-2-218-16</inkml:trace>
  <inkml:trace contextRef="#ctx0" brushRef="#br0" timeOffset="40465.8677">30390 8242 561 0,'3'-14'5'16,"15"-2"-5"-16,12 1 1 15,14 8 0-15,17 3 0 16,14 4 1-16,13 8-1 15,6 13-1-15,4 15-1 16,-3 12-12-16,-7 13-36 0,-13 10-2 16,-13 9 24-16,-17 10 22 15,-11 4 4-15,-18 8 2 16,-12 5 3-16,-6 4-2 16,-28 5-2-16,-21-4-102 15</inkml:trace>
  <inkml:trace contextRef="#ctx0" brushRef="#br0" timeOffset="49512.0721">6880 8611 276 0,'-5'-12'31'0,"0"-2"25"16,1 3-9-16,4 0-4 15,0 4-14-15,0-2-16 0,0 2-13 16,0 2 5-16,4 1-2 15,-3 2-1-15,-1 0 3 16,0 2 2-16,2 0 2 16,5 0-10-16,6 0-3 0,6 6 4 15,10 3 0-15,3 2 0 16,12 1 0-16,6-1-1 16,7 3 1-16,4-1 0 15,9 1 1-15,1 0-1 16,6-2 0-16,6 3-1 0,5-4 1 15,3-1-1-15,3-1-5 16,1-4 5-16,0-1 2 16,-2 0-2-16,1-2 3 15,-6-2-5-15,0 0 5 16,-2 0-1-16,-2 0-1 0,-6 0 0 16,-5-2-1-16,-7-2 1 15,-8 2 1-15,-9 0-2 16,-12 2-12-16,-10 0-42 15,-13 0-25-15,-11 0-103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2:50.6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11390 5311 336 0,'0'-9'12'15,"0"-8"38"-15,5-1-15 16,5 4-1-16,7-3 1 16,5 4-9-16,7-2-13 15,8 3-5-15,8-2-1 0,9 5-6 16,8 0-1-16,6 1-1 16,7 5 2-16,0-1-1 15,-2 3 0-15,-1 1 0 16,-4 0-5-16,-3 0 4 15,-2 0 0-15,-4 0 1 16,-3 1 1-16,-4 2-2 0,-7-1 2 16,2 2-8-16,-6-1-21 15,-4 2 0-15,-4 0-15 16,-6 0-26-16,-7 0-22 16,-8 0-2-16,-7 1 3 15</inkml:trace>
  <inkml:trace contextRef="#ctx0" brushRef="#br0" timeOffset="499.9853">12074 5299 80 0,'-36'3'20'0,"0"-3"-11"16,4 0 11-16,3 0 13 15,2 0-4-15,3-4-9 16,4 0 5-16,1 0-18 16,1 2-1-16,0-1 4 0,2-1 3 15,4 2 3-15,-3 1-2 16,6-1-4-16,2 0 2 15,4 2 4-15,1-1 19 16,2 1-5-16,0 0-19 16,0 0-3-16,7 0-6 15,5 0 8-15,10 0 3 0,5 0 2 16,9-2 0-16,6-2-3 16,9 0-4-16,10-1-4 15,5-1-1-15,10-6-1 16,6 3 0-16,3-1-1 15,-2-1-1-15,1 0 1 0,-7 1-1 16,-4 0 1-16,-8 4-1 16,-4 3-1-16,-5 3 1 15,-11 0 0-15,-5 4-4 16,-12 13-11-16,-12 3-42 16,-16 4-100-16</inkml:trace>
  <inkml:trace contextRef="#ctx0" brushRef="#br0" timeOffset="3062.2824">17423 5479 260 0,'0'-1'25'0,"0"-7"28"16,2 5-30-16,5-1-13 0,-2 2-8 15,4 1 0-15,1 1-3 16,0 0 3-16,0 0-1 16,4 0-1-16,-2 0 1 15,3 0 0-15,0 3 2 16,4 2 4-16,1 1 1 16,1 2-1-16,6 0 0 0,0 1-3 15,7 0-1-15,-2-2-2 16,2 2 0-16,2-4-1 15,2 1 0-15,0-3-1 16,3-1 4-16,2-2-1 16,2 0 0-16,4 0 4 0,0-2-2 15,7-7 0-15,2 0-2 16,1-1-1-16,4-3 0 16,2-2 0-16,-1 3-1 15,2 2 0-15,2 0 1 0,3 3-1 16,-1 2 2-16,3 2 3 15,3 0-1-15,-1 3 1 16,5 0-2-16,2 0 0 16,-1 3-3-16,0 5 0 15,1 3 1-15,-3 2-2 16,1 5 0-16,-5-1-2 0,1 5-1 16,-8-3-3-16,0 5 6 15,-6-3 2-15,-1 1-1 16,-6-1 0-16,-2-3 2 15,-4 0-1-15,-2-3-1 16,-5 0 0-16,-1-1 0 16,0-2 1-16,-9 3-1 0,-3-4 0 15,-7-1 1-15,-3-1-2 16,-7-2 2-16,-2-3-1 16,-5-2 0-16,0-1 1 15,-2-1 2-15,3 0-2 0,3 0 3 16,2-3-3-16,1-4 1 15,3 0-2-15,0 1 1 16,4-3-1-16,1 2 1 16,-1 0-3-16,3-2 3 15,0 0 2-15,2 0 1 16,5-1 0-16,0 1-2 0,5-2 0 16,1 2-1-16,4-2-1 15,2 1-2-15,0-1 5 16,3 2-4-16,0 0 1 15,5 0 1-15,-3 0-1 0,5 0 1 16,3 2 1-16,2 0-2 16,2 2 0-16,3-4 0 15,2 4 0-15,2-3 0 16,0-1 2-16,1 2-3 16,-1 0 2-16,3 0-2 15,-2 2 4-15,0 1 1 0,3 2-1 16,1 2 0-16,2 0-2 15,0 0 1-15,3 0-2 16,1 6-1-16,-1-1 2 16,5 0-1-16,-5-1-1 15,6 0 1-15,-3 1 1 0,3 0 0 16,-1-1-2-16,3-1 1 16,0-1 0-16,-1 0 1 15,3 0-1-15,-2-2 0 16,1 0 1-16,2 2-2 15,-1-2 1-15,3 0-1 0,-2 0 1 16,-1 0-3-16,0 0 4 16,-7-2-3-16,-3 2 1 15,1-4 2-15,-5-1-1 16,-3-1 1-16,-3-1 0 16,-2 2 0-16,-8-2-2 0,-2 0 2 15,-9 0 0-15,-5-1-1 16,-9 1 0-16,-9 2-1 15,-4 0 1-15,-14-1-10 16,-3 1-25-16,-25-6-80 16</inkml:trace>
  <inkml:trace contextRef="#ctx0" brushRef="#br0" timeOffset="22888.9821">3059 11574 171 0,'6'0'97'0,"-4"0"-62"16,3 0-22-16,0 0 6 16,4 0-4-16,2 0-2 15,3 0-4-15,3 0 0 16,-3-3-5-16,3-3-2 0,-5 1-2 15,2-1 3-15,-1-1-2 16,1 4-1-16,1 0 7 16,2-1 2-16,3 0-1 15,2 1-4-15,2-5-2 16,3 3-3-16,2-3 1 0,0-4 0 16,1 2 0-16,1-1 0 15,1-1 1-15,-1 5-1 16,-1-3 0-16,-1 5 1 15,0 4-1-15,-2 1 2 16,-2 0 0-16,-3 0 1 16,-1 1-3-16,-1 6 1 15,-6-1-1-15,-1-1-3 0,-2 2-15 16,-4-3-26-16,-6-1-32 16,-1-1-32-16</inkml:trace>
  <inkml:trace contextRef="#ctx0" brushRef="#br0" timeOffset="23420.1933">3336 11572 232 0,'-18'2'55'0,"0"0"-4"16,4 0-35-16,-1-1-10 16,5 2-3-16,-1 0-3 0,0 3 1 15,2-1-1-15,0 0 0 16,1 0 0-16,1 1 0 16,4-3-1-16,1 1 1 15,1-1 0-15,1-3-4 16,0 2 0-16,0 0 2 0,3 0 18 15,7-2-7-15,2 4 0 16,2-3 0-16,6 1-1 16,-1 0-2-16,6 0-1 15,2 0-2-15,0-1-1 16,2 1-1-16,3-2 2 0,-1 0 0 16,3 0 0-16,2 0 0 15,4 0-2-15,-3-7 1 16,1-1-1-16,3 1-1 15,-3-3 0-15,0 2 1 16,-1 1 0-16,-3-1 4 16,-3-2 2-16,-4 3 2 0,-3 2-2 15,-4 0-3-15,-1 0-2 16,-4 1 1-16,-3 2-3 16,-3-2 1-16,-4 3-1 15,1-1 0-15,-6 2 0 0,0 0-20 16,-3-2-34-16,-7 1-109 15</inkml:trace>
  <inkml:trace contextRef="#ctx0" brushRef="#br0" timeOffset="23904.5335">3133 11704 135 0,'0'2'164'16,"0"-2"-100"-16,2 0-51 16,8 0-8-16,5 0-1 15,1 0-2-15,4-3-2 0,4 1 2 16,-2 0-2-16,2-1-1 16,5-1 1-16,1 1 3 15,4-3 5-15,5 1 5 16,3-4-1-16,1-2-3 15,4 0 0-15,-4-1-1 0,0 1-1 16,-1-1-1-16,-7 1-2 16,-1 4-3-16,-5 0 0 15,-4 2 0-15,-4 2 0 16,-2 3-3-16,-4 0-8 16,-5 0-26-16,0 0-16 0,-4 3-59 15,-2-2-1-15</inkml:trace>
  <inkml:trace contextRef="#ctx0" brushRef="#br0" timeOffset="25138.8325">3963 11496 215 0,'3'0'56'16,"1"0"-40"-16,-1 0-8 15,4-4 3-15,0 1 0 16,-1-1 3-16,-2 2 2 0,-1-1 1 16,-1 3 6-16,3-2-3 15,-1 2-3-15,1-2-11 16,5 2 0-16,0 0-4 15,5 0-1-15,2 0-1 16,0 0 1-16,0 0-1 0,5 0 1 16,-2 0-1-16,1 0 0 15,5 0 0-15,-3 2 2 16,8 1 2-16,-4 1 1 16,2 0-4-16,1 1 1 15,1 0-1-15,1 3-1 0,0 0 0 16,2-1 1-16,0 1 0 15,4-1 0-15,1 0-2 16,-2 0 2-16,4-4 2 16,0 3-2-16,0-2 1 15,4 1 1-15,0-2 0 16,2 3-1-16,1 1 2 0,2-1-2 16,2 0 0-16,-1-2-1 15,4 4 0-15,-3-5-1 16,6 2 0-16,0-1 0 15,1-3 1-15,2-1-1 16,2 0-1-16,3 0 2 0,-1 0-1 16,1-3 0-16,-3-2 0 15,-2-3 0-15,-2 3 2 16,-1-2-3-16,-4 2 1 16,-3-2 10-16,0-1 3 15,-4 3-3-15,-1 0-7 0,-3 0 1 16,-3-1-3-16,-4 0-1 15,-2 3 2-15,-4 0-2 16,-4-3 0-16,-6 2 1 16,-3 1-1-16,-2 1 0 15,-6 2 0-15,1 0 0 0,-5 0-4 16,2 0-35-16,-4 5-15 16,-3-1-78-16</inkml:trace>
  <inkml:trace contextRef="#ctx0" brushRef="#br0" timeOffset="27201.1996">3293 11797 238 0,'0'0'16'16,"0"-7"51"-16,0 2-40 16,0-1 1-16,-4-1-14 15,-1 0-8-15,-1-2-6 16,-1 2-25-16,2 0-90 15,-2 0 43-15,5 1 42 0,2-1 27 16,0 2-18-16,2 2 20 16,5-1-1-16,1-2 7 15,4 1 28-15,-3-2 7 16,3 0-7-16,4 0-2 0,3-2-16 16,0 0 1-16,4 0-7 15,-1 0-5-15,4 2 2 16,-2-2 2-16,0 2 12 15,-1-2-8-15,-4 3-1 16,1-1-2-16,-6 4 4 16,-4-2 1-16,0-1-6 0,-6 2-2 15,1 3-5-15,-5-3 0 16,0 2 1-16,0 2-11 16,-9 0-37-16,-1 0-8 15,-1 0-14-15,-5 0 42 16,-1 4 18-16,0 3 8 15,-2 4 2-15,-4-1-1 16,0 7-1-16,-4 1 1 0,-2-1 1 16,1 1 3-16,4-3-2 15,5-1 11-15,4-7 38 16,8-2 6-16,7-5-16 16,0 0-16-16,12-1-13 0,8-10 12 15,9-7-8-15,9-2-6 16,4-3-9-16,6 2-1 15,0-1-1-15,-7 2-35 16,-8 3-115-16</inkml:trace>
  <inkml:trace contextRef="#ctx0" brushRef="#br0" timeOffset="29919.7266">7270 11589 192 0,'-12'0'25'16,"1"0"12"-16,4 0 8 15,0-6-14-15,0 2-25 0,-1-1 0 16,-1 2-3-16,2-1 0 16,-3 1 3-16,2-1 8 15,1 3-3-15,2-4 8 16,-1 5 7-16,5-1-3 15,-1 1-7-15,2 0-5 0,0 0-5 16,0-2-6-16,0 0-1 16,2-1-5-16,5 1 13 15,3-5-6-15,1 0-1 16,3-1 1-16,0 3-1 16,3 0 1-16,0 2-2 0,-5-1 1 15,3 0 0-15,4 0 0 16,1 3 0-16,-3 1 1 15,7-2-1-15,-2 2 0 16,0-2 1-16,2 2-1 16,-1-1-1-16,3 1 2 15,1 0-1-15,-2 0 0 0,1-2 0 16,5 2 1-16,-3-2 0 16,1 2 3-16,4-2 1 15,-1 0-3-15,-3 0 3 16,3 2-2-16,-2 0-1 15,1 0-1-15,-2 0 0 16,0 0-1-16,-1 0 1 0,-1 4 0 16,-1 0-1-16,-1-1 0 15,1 2 1-15,-1-3-1 16,1 0 0-16,-1 0 0 16,-1-2 2-16,1 2 2 0,-2-2-2 15,2 2 1-15,0 1 0 16,1 1-1-16,-1-1-2 15,1 2 1-15,-2 3 0 16,1-1-1-16,0 0 1 16,-1-2-1-16,2 0 0 0,1 1 0 15,2-2 0-15,-1 1 1 16,5-2-1-16,-1-1 0 16,2 0 0-16,-2 0 1 15,2-2-1-15,0 1 0 16,0 2 0-16,0-3 0 15,0 1 0-15,-2 1 1 16,2 0-2-16,2 0 1 0,1 1 0 16,2 1 1-16,0-3-1 15,2 3-1-15,1-2 2 16,-3 1-2-16,2 0 2 16,1 0-1-16,-1-1 0 0,-2 1 0 15,3 1 0-15,-3-3 1 16,2 3-2-16,-2-2 1 15,3 3 0-15,-1-1 0 16,1 0 1-16,1-1-2 16,3 0 1-16,1 1 0 0,2-1 0 15,-1-1 0-15,3 0 0 16,-2-2 0-16,0 2 1 16,2-2-1-16,-3 0 0 15,1 0 1-15,0 0-2 16,-1 2 1-16,-2-2 0 15,3 0 0-15,0 0 1 0,-5 0-2 16,2 3 2-16,0-1-1 16,-4 0 0-16,4 1 0 15,-3-1 0-15,0 2 0 16,-2-3 0-16,2 3 0 0,1-2 0 16,0 2 1-16,0-4-2 15,-2 2 1-15,3-2 0 16,-1 0-1-16,-2 0 2 15,2 0-2-15,-1 0 2 16,-1 0-1-16,6 1 0 16,-1-1 1-16,-1 0-2 0,1 0 1 15,-3 0 1-15,5 0-1 16,-4 0 0-16,4 0 0 16,-5 0 0-16,2 0-1 15,0 0 1-15,-2 0 0 16,2 2 1-16,-2-4 0 0,-2 2-1 15,-1 0 1-15,-4 0 0 16,2 0-1-16,-3 0 0 16,-4 0 1-16,0 0-2 15,-3 4 1-15,-4-3 0 0,-2 3 1 16,-3-1-1-16,-2 1 0 16,-2-1-2-16,1 3-9 15,-5-1-11-15,0 5-3 16,-6-6-42-16,-6 1-109 15</inkml:trace>
  <inkml:trace contextRef="#ctx0" brushRef="#br0" timeOffset="34575.6398">5778 10807 218 0,'-13'0'57'0,"-1"-3"-7"16,-1-4-1-16,3 1-21 15,-1 1-8-15,3 1-8 16,-2 1 0-16,0 0-3 0,3 1-2 16,4 0-5-16,0-4-1 15,5-5 8-15,0-5-9 16,12-5 2-16,10-10 1 16,5-6-3-16,5-6 0 15,4-3 0-15,2 2-2 16,-4 1-6-16,-2 5-18 0,-9 12-18 15,-6 4-8-15,-12 9-35 16,-5 8-51-16</inkml:trace>
  <inkml:trace contextRef="#ctx0" brushRef="#br0" timeOffset="38528.4768">3250 12680 261 0,'2'-7'-2'16,"1"-2"25"-16,3-2-3 15,1 2-3-15,3-1-8 0,3 1-4 16,1 0-6-16,-1 2-1 16,1-1 2-16,-1 3 1 15,1 0-1-15,1-2 0 16,-3 2 1-16,4 1-2 16,0 0 1-16,-2-1 0 0,0 0 0 15,-4 1 2-15,-3 1-2 16,1-3 0-16,-5 6 0 15,-3-2 0-15,0 2 1 16,0 0-2-16,0 0 3 16,0 0 4-16,-5 0-3 0,-3 8-2 15,-1 2-1-15,-4 1 1 16,-4-1-2-16,-3 6 1 16,-3-5 0-16,-2 2 1 15,3-1 1-15,-2-1-1 16,4-4 1-16,1 0 2 15,7-2-1-15,2-1 14 0,3-2-4 16,4 0 4-16,1-2-6 16,2 0-5-16,0 0-6 15,0 0-2-15,2-2-3 16,8-7 1-16,5-4 8 16,5-4 2-16,3-3-2 0,2 0 0 15,-1-3-3-15,1 2-1 16,-2 5 1-16,-3-1 0 15,0 5-1-15,-6 3 1 16,-1 6 0-16,-2-1 1 16,-5 4-2-16,0 0 1 0,-5 0-1 15,-1 0 0-15,0 7 2 16,-3 4 0-16,-9 1-3 16,-3 3-8-16,-1-1-1 15,-2 2 5-15,4-5 7 16,1 1-2-16,4-3 1 15,2-2-1-15,2-3 0 0,3 0 0 16,2-4-1-16,0 0 1 16,0 0 0-16,11-4 6 15,4-5-1-15,2-2-5 16,5 1 1-16,1 0-1 16,-4 7-38-16,-4 0-81 0,-6-1-154 15</inkml:trace>
  <inkml:trace contextRef="#ctx0" brushRef="#br0" timeOffset="40747.0946">6844 12657 246 0,'-5'-9'11'0,"0"0"24"15,1-2-28-15,1 6-2 16,1-2-2-16,1 2 1 0,-4-1 9 15,3 1 17-15,1-2-7 16,1-2-4-16,0 0-3 16,0 1-5-16,0 2-5 15,1-3-2-15,3 3 6 16,2 1 0-16,1 1-1 16,0 1-7-16,3 3 0 0,2 0-1 15,0 0-1-15,5 0 1 16,-2 5-1-16,4 0 0 15,1-1 1-15,1-2-1 16,-1 2 0-16,1 1 0 16,2-2 0-16,1 2 0 0,1 1 0 15,0 1 0-15,2-2 0 16,2 4 0-16,2-2 0 16,1-1 0-16,0-1 0 15,6 0 0-15,-3 1 1 16,5-1-2-16,2-1 1 15,-1-1 0-15,5 1-1 0,-3-2 2 16,5 0-1-16,0-1 1 16,0-1-1-16,2 0 0 15,1 0 0-15,3 0 0 16,-1 0 0-16,3 0 1 16,3 0 0-16,6 0 0 0,-2 0 0 15,3 0 1-15,5 0-2 16,-3 0 0-16,0-1 1 15,3-3-1-15,-6 2 0 16,4 0 0-16,-3 1 0 0,2-1 0 16,2 0 0-16,1 0 0 15,2 1 0-15,-2-1 1 16,7 2-1-16,-1-2-5 16,0 2 6-16,0-2 1 15,-1 2-2-15,1-2 1 16,0 2 3-16,-3-2 3 0,3 2 1 15,0 0 0-15,-1 0-5 16,1 0-1-16,-3 0-1 16,-2 0 0-16,-3 0-1 15,-1 0 1-15,0 0-1 16,0 0 0-16,-2 0 3 0,2 0-1 16,2 0-1-16,-1 0 0 15,-1 2-1-15,-4-2 1 16,1 2-1-16,-4-2 1 15,-4 0-2-15,1 0 1 0,0 0 1 16,1 0-1-16,-2 0 0 16,4 0 1-16,1 0-2 15,1-2 2-15,1 0-1 16,-1 1 0-16,-2-1 0 16,-6 0 0-16,-1 2 1 15,-5 0-1-15,-3 0 5 0,-1 0 4 16,-2 2-1-16,-4 1-3 15,2-1-2-15,-4 2 0 16,-5-2-2-16,-5 0-1 16,-3-1 0-16,-8 3-4 15,-13-1-40-15,-6-3-32 16,-26-5-179-16</inkml:trace>
  <inkml:trace contextRef="#ctx0" brushRef="#br0" timeOffset="42887.56">20115 12712 325 0,'7'-5'45'16,"-1"-6"-19"-16,2 2-24 15,5 4-1-15,0-2-4 0,2-1-18 16,2 2-34-16,-6-2-42 16,1 1 18-16,-3 2-32 15</inkml:trace>
  <inkml:trace contextRef="#ctx0" brushRef="#br0" timeOffset="43200.0074">20232 12630 101 0,'0'-2'101'0,"0"1"-25"15,0-1-39-15,0 2 2 16,-4 0-22-16,-1 0-10 0,-3 0-1 16,1 2-3-16,0 1 2 15,4 2 0-15,3 3-4 16,0-1-1-16,1 0-2 16,15 0 2-16,2-2 8 15,13 1-1-15,5-4 1 0,5-2-4 16,11 0 0-16,6 0 0 15,6-6-1-15,4-1 5 16,5-4-5-16,5 1-1 16,1-3-2-16,0 0 0 15,0-1 2-15,3 0 9 0,-6-2 3 16,4 2 3-16,-5-1-2 16,-4 3-3-16,-2 1-5 15,-6 1-4-15,-4 3-1 16,-9-1-2-16,-5 6 3 15,-9 2-3-15,-7 0-8 0,-15 10-44 16,-14-5-63-16</inkml:trace>
  <inkml:trace contextRef="#ctx0" brushRef="#br0" timeOffset="51340.0548">19639 11612 229 0,'-3'-15'145'16,"-2"0"-128"-16,2 2 2 0,1 3-15 16,0 2 0-16,2 4-2 15,-1 4-3-15,-6 0 0 16,-2 10-2-16,-6 7-1 15,-1 6 1-15,-4 8 3 16,-2 6 1-16,3 9-1 0,3 7-1 16,0 2 2-16,3 8 0 15,2 4 0-15,5 4-1 16,-4-1 1-16,5 4-3 16,-1-8 4-16,6 2-2 15,0-7 0-15,6-4 0 0,15 0 1 16,14-7 2-16,11 0 10 15,13-4-10-15,15-4 3 16,8-5-4-16,6-12-57 16,0-15-124-16</inkml:trace>
  <inkml:trace contextRef="#ctx0" brushRef="#br0" timeOffset="51855.6489">21664 11496 348 0,'-2'0'44'0,"2"0"-14"0,0 0-19 16,15 0-19-16,9 3 15 15,8 10 2-15,12 5 1 16,12 11-3-16,9 6-7 16,-2 10 1-16,-4 8 2 0,-5 2-3 15,-13 6 1-15,-14-1-1 16,-15 0-1-16,-12 0 1 15,-7-1 0-15,-18 5 4 16,-14 5 0-16,-10 8-2 16,-14 7-2-16,-7 0-74 15,-8-2-205-15</inkml:trace>
  <inkml:trace contextRef="#ctx0" brushRef="#br0" timeOffset="53964.8574">25033 8533 467 0,'-7'-9'2'0,"-1"0"7"16,3 4-5-16,5 1 1 16,-2 4 1-16,2-2-3 15,0 2-3-15,0 0-1 16,0 0-3-16,0 0 3 15,0 2 1-15,0 5 0 16,2 6 1-16,2 5 0 0,-1 5 2 16,2 7 5-16,-2 6 3 15,2 8 1-15,2 6-6 16,4 8-1-16,4 4-2 16,2 6-1-16,7 5-1 0,-3 6 0 15,6 3 0-15,1 8-1 16,-6 5 0-16,2 5 2 15,1 1-2-15,-1 3 0 16,-4-1 1-16,4 2 8 16,-4-3-2-16,-2 4 12 15,-4-6 7-15,0-2-4 0,-4-4 0 16,0-3 3-16,-3-1-10 16,0-10-7-16,1-1 1 15,-1-4-2-15,-2-5-3 16,2-4-3-16,1-7 0 15,-2-5-1-15,1-8-1 0,-2-7-5 16,-2-9-47-16,-1-8-31 16,-2-17-42-16,-2-5-169 15</inkml:trace>
  <inkml:trace contextRef="#ctx0" brushRef="#br0" timeOffset="54839.8305">24107 10916 279 0,'10'0'93'0,"1"-4"-60"0,0 0-25 15,3 1 0-15,8 0-2 16,1-1-4-16,3 0-1 16,0 1-1-16,4-2 0 15,1-2 1-15,4 1-1 16,2-1 1-16,-1-2-1 15,3 1 7-15,5 0 2 0,-3 1-4 16,5-1 0-16,1 0-4 16,4 1 0-16,2 0-1 15,5-3 2-15,3 2 0 16,5-3 1-16,10-2-1 0,1 0 0 16,4-4-1-16,7 1-1 15,0 0 0-15,4-2 1 16,-1 3-1-16,6-5 0 15,4 1 1-15,1-4-1 16,8 2 0-16,3-2 2 16,5-2-2-16,6-1 0 0,6-4 0 15,0 0 1-15,5 0-1 16,2 2 3-16,1-6-2 16,4 4 0-16,-4-5-1 15,2 2 1-15,-2 1-1 16,1 0 0-16,-2-3 1 0,-3 5 5 15,2 0 7-15,-2 2 2 16,3-3-1-16,3 4-7 16,0 1-3-16,3-1-1 15,-4 0-2-15,2 2 0 0,-5 2-1 16,-7-2 0-16,-7 3 2 16,-10 3 0-16,-10-1 4 15,-7 2 3-15,-12 4 2 16,-10 2 0-16,-8 3 1 15,-8 0-7-15,-10 5-5 16,-9 1-2-16,-9-3-58 16,-19-5-121-16</inkml:trace>
  <inkml:trace contextRef="#ctx0" brushRef="#br0" timeOffset="56355.3208">29957 9569 429 0,'0'-9'17'0,"-8"2"-15"0,0-2 1 16,2 2 3-16,1 0 0 16,0 3 5-16,3 0 5 15,-1 3-6-15,3-1-8 16,0 2-3-16,0-1-4 15,0-1 4-15,5 0 1 0,4 2 1 16,1-1 0-16,3 1 2 16,1 0-3-16,3 0 0 15,2 0 0-15,3 5 0 16,3 2 1-16,2 1 0 16,4 3 0-16,-1-2-1 15,1 0 0-15,-1 0 0 16,-1-2 0-16,0-3 1 0,0-1-1 15,-3-1 0-15,1 0 1 16,-2-1-1-16,-3-1 1 16,-3 3-1-16,-4-3 0 0,-3 0 1 15,-7 1 0-15,0-1 0 16,-3 0 2-16,-2 0 13 16,0 2 7-16,0 0-2 15,0 3-6-15,0 5-8 16,0 3-5-16,0 7 2 15,0 6-2-15,-4 10-2 0,-4 11 1 16,-8 15-1-16,-7 18-3 16,-9 18-15-16,-11 10-45 15,-9 4 4-15,-6-10-203 16</inkml:trace>
  <inkml:trace contextRef="#ctx0" brushRef="#br0" timeOffset="57152.1537">24677 8574 412 0,'-15'5'10'15,"0"-3"-7"-15,3 0-2 16,3 0-2-16,3 1 2 15,2-1 5-15,1-2 21 0,3 0-1 16,0 0-5-16,0-7-6 16,8-5-7-16,6-6-5 15,1-8 3-15,5-5-5 16,2-7 0-16,2 1 0 16,-5-3 2-16,1 5 0 15,-6-1 0-15,-1 5 0 16,-4 5 2-16,1 1 0 0,3 5 1 15,-2 1-4-15,1 1-1 16,6 1 0-16,4 5-2 16,5 3 0-16,7 6 1 15,7 3-2-15,10 9 1 0,8 16-1 16,4 15 4-16,10 20-3 16,5 20-24-16,2 15-78 15,8 15-257-15</inkml:trace>
  <inkml:trace contextRef="#ctx0" brushRef="#br0" timeOffset="58933.2629">30729 9851 218 0,'2'0'40'16,"-2"0"1"-16,0 0-17 16,0 0-19-16,0 4-5 15,2-2-5-15,1 1 2 0,-1 0-1 16,3 1-31-16,-5-2-3 15,0-2-26-15,0 0-62 16</inkml:trace>
  <inkml:trace contextRef="#ctx0" brushRef="#br0" timeOffset="59511.3467">30729 9851 306 0,'-5'-18'84'0,"-1"9"-61"16,-1 4-6-16,2-1-9 0,-1 3-7 15,1 1-1-15,2 1-6 16,1 1-9-16,-1 0 1 16,3-2 13-16,0 2 0 15,0 0-5-15,0 0 8 16,0 0 5-16,0 0-1 16,0 0 1-16,0 0 1 0,0 0 0 15,0 0-2-15,0 0 2 16,0 0 3-16,0 0-3 15,0 0 2-15,0 0 0 16,0 0-1-16,0 0-5 16,0 0-5-16,0 0 1 0,0 0 1 15,5 0 1-15,2 0 0 16,-2 0 3-16,2 0 4 16,0 0 1-16,1 0-1 15,-1 0 0-15,3 2-5 16,0 4-2-16,4 5-1 0,-4 2 2 15,10 5-3-15,0 1 2 16,1 1-3-16,5-2 2 16,-5-2-1-16,1-5 1 15,-6-5-1-15,-4 0 0 16,-4-4 0-16,-4-2 2 0,-3 0 6 16,-1-8 33-16,0-4-23 15,0-6-1-15,2-3-2 16,1-2-4-16,1-4-1 15,1 2-5-15,1-2-1 16,3 6-3-16,0 0-1 0,-1 3 2 16,2 5-4-16,-1 4-3 15,-1 4-26-15,2 3-17 16,-3 0-34-16,0 2-53 16,-2-3-158-16</inkml:trace>
  <inkml:trace contextRef="#ctx0" brushRef="#br0" timeOffset="60433.1558">31306 9755 16 0,'9'-15'225'0,"-8"0"-162"0,-1-3-3 16,0 1-25-16,0-1-13 16,-3 3-5-16,-4 0-3 15,-3 3-4-15,2 3 4 16,-3 6 0-16,0-2-8 16,0 5-2-16,-4 5-3 15,2 5 1-15,-4 6-3 0,1 7 1 16,3 2 0-16,1 0-1 15,5 2 1-15,4-2-2 16,3-4-1-16,0 1 0 16,6-6 0-16,3-4 2 15,4-3-1-15,1-5 3 16,-1-4-1-16,0 0 1 0,-1-9 0 16,-1-3 2-16,-2-3-1 15,0 1-1-15,-2-2 3 16,0 4 3-16,-1-1 0 15,-3 2-2-15,1 2-3 0,-1 4-1 16,1 0-1-16,-3 5 0 16,2 0 0-16,2 0-3 15,0 0-2-15,2 7 1 16,2 4 4-16,8-3 0 16,0 3-1-16,3-2-4 0,6-4-4 15,-1 1-4-15,-2-3-5 16,2-3 5-16,-5 0-5 15,-5-2 19-15,-1-6-2 16,-6-3 4-16,-4-2-1 16,-4-3 3-16,0-1 3 0,0-3 1 15,-7 2-4-15,-2 0-3 16,-1 0 0-16,4 6-1 16,-1 3 6-16,1 4-2 15,5 2-1-15,1 3-3 16,0 0-4-16,0 4-5 0,0 7 6 15,1 2 0-15,10 2 1 16,4 2-1-16,0-3 1 16,4-2 0-16,3-1 2 15,-2-5-3-15,1-1-4 16,-4-5-3-16,1 0-9 16,-1 0 5-16,-3-5 3 0,0-5 10 15,2-2 1-15,-2 1-1 16,-1-5 2-16,-2 0 8 15,0-2 3-15,-2 1-4 16,-4 0 2-16,-1 2-3 16,-1 4 6-16,-1 1 3 0,-2 6 3 15,2 4 0-15,-1 0-10 16,6 3-12-16,-1 8 0 16,3 3 1-16,4 3 2 15,-2 3 0-15,-1-2-1 16,2-2-17-16,-4-8-37 0,-3-5-30 15,-3-3-232-15</inkml:trace>
  <inkml:trace contextRef="#ctx0" brushRef="#br0" timeOffset="60605.0502">31658 9311 485 0,'0'2'-5'16,"8"-1"-20"-16,7 7-88 0,6 4 2 15,6 5-96-15</inkml:trace>
  <inkml:trace contextRef="#ctx0" brushRef="#br0" timeOffset="61417.4563">32141 9450 251 0,'0'-12'58'0,"7"2"29"0,-5 3-40 16,-2 4-13-16,0 3-12 15,0 3-22-15,0 10-3 16,-4 3 3-16,-1 5 1 15,0 1-11-15,4-1-6 16,1-2 1-16,0-2-3 16,1-4-6-16,9-4 7 0,1-3 2 15,3-4-2-15,0-2 11 16,3 0 3-16,-3 0-2 16,1-8 8-16,-1-1 4 15,-2 3 12-15,-3-1 3 0,-3 3 5 16,-1-2-3-16,-3 5 0 15,-1-1-9-15,1-2-8 16,0 3-6-16,1-3 0 16,5-2-3-16,3 0-16 15,3-2-1-15,1 1-13 16,3-4-2-16,-1 3-3 16,0-3 8-16,-3-2 26 0,-2-1 6 15,-2-2 9-15,-3-1 14 16,-2-4-4-16,-3-1 7 15,-2-3-9-15,0-2-10 16,0 0 4-16,0-2 4 0,0 1 3 16,-2 3-10-16,-2 0-6 15,1 4-2-15,1 3 4 16,-1 4 0-16,1 5-1 16,-2 3-5-16,4 6-1 15,0 2-4-15,0 14-3 0,0 4 7 16,2 7 0-16,5 5-1 15,2 3 1-15,6 0 0 16,-1-2-1-16,6 3 0 16,1-6 1-16,0-3-5 15,3 0-2-15,0-4-4 0,-2-5-7 16,0-5-4-16,-4-7 4 16,-2-2 0-16,-3-4 13 15,-2-4 6-15,-4-8 3 16,0-6-1-16,-7-2 6 15,0-3 5-15,-2 0 4 16,-12 1-4-16,-3 6-6 0,-4 0 1 16,0 6-5-16,-1 8 1 15,-1 2-3-15,5 2-2 16,1 10-2-16,8 3-2 16,6-4-34-16,3 1-12 15,2-6-32-15,11-3-52 0,6-3 55 16,3-3-47-16</inkml:trace>
  <inkml:trace contextRef="#ctx0" brushRef="#br0" timeOffset="61839.2897">32681 9322 62 0,'23'-24'112'16,"1"-5"-42"-16,-3-1 0 0,-6-2-8 15,-1-1-30-15,-6 2-6 16,-1-1 2-16,-4 5-3 16,-3 4 2-16,0 5-15 15,0 6-7-15,0 3-3 16,0 5-1-16,0 4-1 15,0 6-6-15,-5 13-27 16,0 6 31-16,-2 11 2 0,0 3 0 16,7 0 0-16,0 0-1 15,0-4-6-15,14-2 0 16,-1-9 2-16,4-1 1 16,-3-6 1-16,3-6 1 15,0-3 0-15,1-5-2 0,0-3 2 16,2 0-4-16,3-7 1 15,-2-8 4-15,1-2 2 16,-7-3 1-16,-6 2-1 16,-6-1 1-16,-3 3 6 15,-3 1 2-15,-16 5 0 0,-6 3-5 16,-4 3 1-16,-5 4-4 16,-1 0 0-16,4 5 0 15,4 7-1-15,10 5 7 16,5 1-8-16,12 1-2 15,5-1-3-15,14-2 1 0,11-2 6 16,14-4-7-16,6-6-33 16,12-4-78-16,3-4-121 15</inkml:trace>
  <inkml:trace contextRef="#ctx0" brushRef="#br0" timeOffset="63901.6444">30639 10511 474 0,'-8'-9'12'0,"0"3"10"0,4 0-14 15,1 4 1-15,3 2-6 16,0 0-5-16,0 0-8 16,0 5-15-16,5 7 26 15,5 7-2-15,2 0 3 16,0 6-3-16,1 3 4 16,1 1-3-16,-2 3 0 0,-2 0 0 15,-3 1 1-15,0 0-1 16,3-2 1-16,-3-1-1 15,1-3 0-15,-1-4 0 16,3-7 0-16,-3-4-1 0,1-4-2 16,0-8-10-16,-1 0 15 15,0-11 3-15,-1-5-1 16,-1-5-2-16,-2-3 1 16,0-2 4-16,-3 1-1 15,2 1-3-15,-1 5-1 16,-1 5-1-16,2 6 2 0,5 6-2 15,-2 2-2-15,2 0-1 16,3 10 1-16,2 2 1 16,3 4 0-16,2-2 1 15,2-2-1-15,3-2-7 16,2-3 2-16,3-6 3 0,0-1 2 16,5 0 1-16,-3-3-3 15,-2-4 2-15,-3-3-1 16,-7-2 1-16,-2 0 1 15,-8-4 0-15,-4 2 9 16,-3-6 8-16,0-1 3 0,-10-6 0 16,-3 0-6-16,1-1-6 15,-1-1-4-15,0 4-6 16,3 2 1-16,4 5-2 16,4 8-22-16,2 3-33 15,0 2-89-15,0 4-137 0</inkml:trace>
  <inkml:trace contextRef="#ctx0" brushRef="#br0" timeOffset="64292.2901">31262 10664 286 0,'6'3'28'16,"-5"-3"14"-16,5 0-11 15,1-9-6-15,2 0-15 16,3-3-6-16,1-1-3 0,-4-6 1 16,0 4-2-16,-3-1 0 15,-3 3 2-15,-1-2-1 16,-2 1 3-16,0 2-2 16,-5 2 0-16,-3 0 0 15,-1 6-1-15,2 0 4 0,-1 4-2 16,-4 1-2-16,5 11-1 15,0 7 0-15,2 4 0 16,-3 4 0-16,5-1 0 16,1 3 0-16,2-6-1 15,0 0-1-15,7-5-2 16,10-6-2-16,4-5 1 0,7-3 2 16,4-4-12-16,5 0-26 15,3-9-37-15,-3-5-23 16,3-4-54-16</inkml:trace>
  <inkml:trace contextRef="#ctx0" brushRef="#br0" timeOffset="64901.5709">31740 10522 222 0,'7'-17'90'0,"-7"2"-41"16,0 4-20-16,-5 0-8 16,-8 4-6-16,-1 6-11 15,-1 1-1-15,0 0 2 0,-2 8-5 16,5 9 1-16,-3 0-1 15,6 1 0-15,1 2 1 16,1-3 0-16,5-4-3 16,-1-3 2-16,3-2-3 15,0-3 0-15,6-2-1 0,0-3 0 16,2 0-1-16,-1-4 3 16,-1-6 2-16,1-2 3 15,0-3 5-15,-3 0 11 16,-1-1 4-16,-1 2 1 15,0 1-3-15,-2 6-3 0,0 0-4 16,0 3-4-16,0 3-6 16,1 1-2-16,7 0-4 15,3 0-3-15,3 5 1 16,6 2 4-16,7 0 3 16,2 1-4-16,1 0-8 0,2-4-1 15,1-3 0-15,-4-1-3 16,-2 0 4-16,-4-1-9 15,-4-6 6-15,-4-4 4 16,-6-2 4-16,-9-1 5 16,0-6 0-16,-4-3 0 0,-4 0 2 15,-7-4 3-15,3-1 3 16,-3 1 4-16,4 0 1 16,-2 6 4-16,6 3 2 15,0 6-7-15,4 1-6 16,-1 4-2-16,3 5-3 15,1 2 0-15,0 0-4 0,0 9-4 16,0 11 3-16,5 8 3 16,3 6 0-16,1 4 0 15,3 3 0-15,2-2 0 16,-1-4 2-16,2-3-3 16,0-2-11-16,-3-5-47 0,1-8-16 15,-6-12-154-15</inkml:trace>
  <inkml:trace contextRef="#ctx0" brushRef="#br0" timeOffset="65870.2747">31652 10410 538 0,'4'-6'13'15,"8"-5"-16"-15,8 1 1 16,7-5 0-16,5 2-13 16,2-4-27-16,2 1-9 15,-4-1-5-15,-3-2-7 16,-2 1 10-16,-7 3 42 0,-6-2 11 16,-3 4 14-16,-7 1 44 15,0 0 26-15,-1 7-23 16,-3-1-20-16,0 3-17 15,2 3-13-15,0 0-8 16,-1 0-4-16,5 11-3 0,1 4 3 16,2 5 1-16,2 5 0 15,-1 2-4-15,1 3-5 16,2 0 4-16,0 1-4 16,-3-1 1-16,2-5 1 15,0-2-1-15,-4-1 2 16,1-6 4-16,-4-6 1 0,0-2 1 15,-3-5 0-15,-2-3 0 16,0 0 4-16,0-9 1 16,0-3-3-16,-5-4-2 15,3-4 0-15,2 2 7 16,0-3 2-16,0 2-7 0,8 1-2 16,3 1 3-16,-1 5-2 15,2 3 0-15,0 2-2 16,-4 5 1-16,6 2 0 15,-6 0-1-15,-1 5 0 16,3 10 1-16,-5 1-1 0,2 2 1 16,-2-1 1-16,7-2 0 15,-4 1-1-15,5-6 0 16,-2-1-1-16,5-5 1 16,2-4 0-16,-1 0 0 15,7-9 1-15,-2-3-2 16,-1-6 2-16,-1 0 0 0,0-6-1 15,-4 4 1-15,-5-4 1 16,-6 4-2-16,0 2 1 16,-3 4 1-16,-2 0 6 15,0 5 1-15,0 4-4 16,0 0-3-16,0 1-2 0,0 4-2 16,-2 0-2-16,-1 4-2 15,-1 6 6-15,4 4-1 16,-1 4 1-16,1 2-2 15,0-2 1-15,7-1 0 0,3-2-1 16,3-6-11-16,3-2-10 16,1-3-2-16,-2-4 3 15,2 0 18-15,-2-3 4 16,4-7 1-16,-5-2 1 16,4-6 4-16,-4 0 1 15,1-6-2-15,-6-1 2 16,-2 3 1-16,-1 2-2 0,-3 0-1 15,-1 6-3-15,0 5 10 16,-2 5 5-16,0 4 3 16,3 0-16-16,4 13-11 15,2 5 1-15,2 3-8 16,5 3-33-16,-1-5-31 0,-1-5-208 16</inkml:trace>
  <inkml:trace contextRef="#ctx0" brushRef="#br0" timeOffset="66792.0706">26004 10607 324 0,'-3'-8'39'0,"-1"-3"-6"16,3 2-14-16,1-2-12 15,0 0-7-15,0 1 0 16,1 1 0-16,5-1-11 15,-5 2 4-15,4 1 5 16,-4-1 3-16,1 3-1 0,-2 1 7 16,2 0 4-16,-2 0 2 15,0 1 3-15,0-2-3 16,0 3 1-16,0-1-1 16,0 0 2-16,0 1-7 15,0 0-5-15,0 2-2 16,0 0-3-16,3 0 1 0,1 6 1 15,3 5 1-15,2 4 0 16,2 10 1-16,3 7 1 16,1 7 2-16,0 7 0 15,5-1 0-15,2 4-3 16,1 1-1-16,-1-6 0 0,0-6-1 16,-5-4 1-16,-2-4-19 15,-5-7-23-15,-1-9-19 16,-7-8-78-16</inkml:trace>
  <inkml:trace contextRef="#ctx0" brushRef="#br0" timeOffset="67526.3876">26057 11392 53 0,'0'2'305'0,"0"-2"-269"0,0 0-31 16,0 0-2-16,0-3-2 15,0-5 1-15,0-4 6 16,-2-2-3-16,2-4-4 16,-2-4 0-16,0 1 0 15,2-2-1-15,-3 3 1 16,1 0 1-16,-1 8 0 0,-2 3 1 16,4 4 9-16,-5 3 2 15,1 2-6-15,0 0-3 16,-4 11-4-16,-2 4-2 15,-1 5 1-15,-2 2 1 16,2-1 0-16,4 2-2 0,1 1 1 16,4-5 2-16,3 2-4 15,0-1 0-15,8 0-5 16,2 0-5-16,2-2 5 16,7 1 3-16,-3-3-1 0,2 0 2 15,-2-4 1-15,-2 3 1 16,0-6 1-16,-4 2 0 15,-7-1 0-15,1-3 1 16,-4 4-1-16,-2 0 5 16,-8 2 3-16,-5 0-4 15,-1 4-2-15,-6-2-1 0,7 0-1 16,-7-1-1-16,3 2-13 16,6-5-9-16,-4-4-26 15,5 2-56-15,-3-6 16 16</inkml:trace>
  <inkml:trace contextRef="#ctx0" brushRef="#br0" timeOffset="67995.1092">26106 11424 402 0,'1'0'54'0,"1"2"-32"15,0 7-26-15,3 2 6 16,0 3-2-16,4 0 0 16,2 1 1-16,1-3-2 15,3-1-4-15,1-2-6 16,1-2 1-16,-2 0 3 15,2-5 2-15,-3-2-2 0,1 0 0 16,-1 0 2-16,-3-6 4 16,-1-4 1-16,-3-1 1 15,0-2 0-15,0-1 1 16,-4-4 0-16,-3 0 3 16,0 1 0-16,0 1 2 0,0 3-3 15,0 3 0-15,0 4 0 16,0 2-1-16,0 4-3 15,2 0 0-15,3 6 0 16,2 4 0-16,0 7 0 0,3-3 1 16,0 4-9-16,-1-4-11 15,-1-2-7-15,0-1-38 16,-2-5-20-16,-1-4-34 16</inkml:trace>
  <inkml:trace contextRef="#ctx0" brushRef="#br0" timeOffset="68401.3322">26393 11375 255 0,'-2'-13'50'0,"2"6"-5"15,-2 1-4-15,2 1-11 16,0 3-10-16,0 2-9 0,0 0-11 16,5 0 0-16,4 7 0 15,1 3 1-15,2 4-1 16,0 0 2-16,1 2-2 15,-2 0 1-15,0-4-1 16,-4 1 1-16,0-2-3 16,-2-4-7-16,-3-4-3 0,0 1-1 15,-1-4 4-15,-1 0 1 16,0 0 10-16,0-7-1 16,0-2 0-16,-1-2-2 15,-3-5 2-15,-1 2 0 16,0-6 2-16,1 3 3 0,2 1-1 15,1 1-2-15,1 2 0 16,0 7-2-16,1 2 0 16,6 4-1-16,2 0 0 15,3 4 0-15,0 8 2 16,-2 0 1-16,5 1-3 0,-3 1 0 16,1-1-11-16,-1-5-18 15,-1 0-43-15,-5-4-39 16</inkml:trace>
  <inkml:trace contextRef="#ctx0" brushRef="#br0" timeOffset="69307.5122">26576 11326 237 0,'0'-3'104'0,"0"1"-51"15,0 0-35-15,7 2-11 0,4 0-1 16,0 0-2-16,2 2-4 15,4 5 1-15,-1 2 0 16,0 2-1-16,0 0 1 16,-1-3-9-16,-5 1-5 15,0-2-7-15,-3-1-15 0,-4-4-4 16,-1-2 11-16,0 0 12 16,-2 0 15-16,0-8 3 15,0-2 1-15,0-3 12 16,-4 1 13-16,-1-6-5 15,0 2 3-15,1 0-9 0,0 1-10 16,2 5-2-16,2-1-1 16,0 4-4-16,0 3 1 15,4 2-2-15,2 2 1 16,-1 0 0-16,4 6 1 16,0 4 2-16,2 5 2 0,-2-1 2 15,3 1-5-15,-1-5-1 16,0 1-1-16,-1-6 0 15,2-1 0-15,-4-4 1 16,3 0-2-16,0-8 2 16,0-2-1-16,-3-6 1 15,2 0 0-15,-3-4-2 0,0 2 3 16,-2 0-2-16,0 3 0 16,-2 2 1-16,-1 4-2 15,1 2 5-15,-1 3 9 16,0 4-5-16,1 0-3 15,2 0-4-15,1 4 0 0,3 3 2 16,-2 0-1-16,2 2-2 16,0-2 0-16,0-3 0 15,0-1 1-15,-2-3-1 16,-2 0 0-16,3-1 2 16,-1-8 0-16,-2-4 4 15,0-1 0-15,-1-2-2 0,2 0-2 16,-4-4 0-16,1 6-1 15,-1-4 1-15,0 7 0 16,-2 0-1-16,3 4 2 16,1 4 2-16,1 3-3 15,5 3-2-15,4 12-1 0,1 6 1 16,2 8 0-16,5 8-2 16,-3 15-7-16,3 7-6 15,-1 5-3-15,0 2-59 16,-2-2 51-16,-3-3-122 0,-5-13-46 15,-4-11 214-15,-7-8 80 16,0-9-24-16,-7-7 24 16,-4-10 1-16,-5-3-53 15,-3-5-9-15,2-13-27 16,-1-7-9-16,-2-9 1 16,2-6 1-16,4-4-6 0,-1-3-4 15,7-1-13-15,1 2-17 16,2 3-35-16,0 4-32 15,0 5-71-15</inkml:trace>
  <inkml:trace contextRef="#ctx0" brushRef="#br0" timeOffset="69698.1515">27195 10320 284 0,'-5'-12'49'0,"3"3"3"15,-1 2-24-15,1 1 0 16,2 3-9-16,0 3-3 16,5 0-13-16,4 0-2 15,6 10-1-15,2 5 0 0,3 5 1 16,-2 3-1-16,3 7-16 15,0 0-19-15,-6 1-36 16,0 2-61-16,-3 0-92 16</inkml:trace>
  <inkml:trace contextRef="#ctx0" brushRef="#br0" timeOffset="70119.9587">27353 10999 453 0,'-2'-1'4'16,"-1"-1"-1"-16,3 2-14 15,5 2 10-15,6 8 2 16,3 3 0-16,3 2 1 16,-3 0-12-16,4 2-29 15,-4-2-3-15,-3-2-1 0,-2-4 39 16,-5 0 6-16,-1-5 12 16,-3-3 28-16,0-1 2 15,0 0-7-15,0-5-14 16,-2-8-3-16,-1-2-5 15,1-7-8-15,-1-3-6 16,3-2 0-16,0 1-2 0,0 2-17 16,0 5-20-16,2 6-16 15,4 4-38-15,1 6-8 16,2 3-34-16</inkml:trace>
  <inkml:trace contextRef="#ctx0" brushRef="#br0" timeOffset="70823.0474">27603 10914 196 0,'6'-12'46'0,"1"-4"-16"15,-4 3 5-15,-1 1-11 0,-2 0-13 16,0 2 2-16,0 5 22 16,-7 3-12-16,-3 2-3 15,0 0-9-15,-1 9-7 16,0 5 0-16,4 6 0 15,2 1-1-15,0 2-3 0,5 2 0 16,0-3 0-16,0 1 0 16,0-5 0-16,7-6-1 15,1-3-7-15,-1-3-6 16,5-6-7-16,-4 0-10 16,-1-2-8-16,1-7 20 0,-1-3 19 15,-3-1 2-15,-1 1 6 16,-1-1 10-16,1 4-6 15,-3 2 8-15,2 1 1 16,0 4-4-16,4 2-10 16,-1 0-5-16,0 6-2 15,2 3 1-15,2 2 2 0,2 1-4 16,0-3 3-16,-1 0-2 16,2-3-4-16,-2-5-15 15,1-1-2-15,0 0-4 16,-4-1-21-16,0-11-2 15,1 2 31-15,-3-6 5 16,0 1 21-16,2 0 0 0,-2 1 10 16,1-1 4-16,0 6 13 15,-1 2-13-15,2 5-8 16,-2 2-5-16,2 0-4 16,1 4-3-16,-1 4 2 0,0 2-2 15,2 1-4-15,-1-4 1 16,-1-2 1-16,-2 0-11 15,0-3-6-15,-1-2 8 16,-1 0 9-16,1 0 1 16,-2-7-1-16,-2 0-1 0,2-4 1 15,-2 0 0-15,0 1 7 16,0-1-1-16,0 2-3 16,0 2 1-16,0 3 1 15,0 2 8-15,0 2 8 16,3 0-14-16,-1 4-8 15,3 3 0-15,-1 4-3 0,1-2-24 16,-1-2-51-16,-4-6-125 16</inkml:trace>
  <inkml:trace contextRef="#ctx0" brushRef="#br0" timeOffset="70963.6439">27854 10819 406 0,'-4'-8'9'0,"4"-1"-3"16,0 1-7-16,0 1-56 0,8 2-141 15</inkml:trace>
  <inkml:trace contextRef="#ctx0" brushRef="#br0" timeOffset="71260.4961">28021 10862 242 0,'7'9'156'0,"-2"-4"-125"16,2 3-10-16,3-1-13 15,1 0-3-15,-5-3-2 0,2-2-2 16,1-2-3-16,-4 0-17 16,1-6-5-16,-1-5 16 15,-1-3 9-15,-2-2 2 16,-2-4 17-16,2 2 4 15,-1 3-6-15,1-3 3 16,3 6-6-16,2 0-9 16,7 7-3-16,1 3-6 0,4 2 4 15,1 3-2-15,2 11-8 16,4 0-26-16,1 0-33 16,0-2-119-16</inkml:trace>
  <inkml:trace contextRef="#ctx0" brushRef="#br0" timeOffset="71807.3564">28228 9994 218 0,'4'-4'67'16,"-3"-1"5"-16,1-4-31 16,3 2-7-16,0 0-10 15,-1 1-7-15,4-1-1 16,-1 3-12-16,2 4-2 16,3 0-2-16,3 4 0 0,-1 10-2 15,2 8-13-15,2 5-14 16,0 5-16-16,-1 3-23 15,-2 5-26-15,0-1 2 16</inkml:trace>
  <inkml:trace contextRef="#ctx0" brushRef="#br0" timeOffset="72947.9059">28598 10525 324 0,'-15'-1'18'0,"1"1"13"0,-1 0-18 15,1 1-6-15,0 10-3 16,1 3-3-16,0 6-1 16,6 2-1-16,4 4 1 15,1 3-1-15,2-2 1 0,0-2 0 16,10-4 0-16,4-4-7 16,1-4 2-16,4-6-3 15,2-6 4-15,0-1 5 16,5-4-14-16,-4-11-2 15,1 0-26-15,-4-5-6 16,0-4-6-16,-4-1 26 16,-3-1 13-16,-5-3 1 0,-7-1 9 15,0 0 11-15,-6 0 19 16,-5 0 8-16,-3 4 8 16,4 5-4-16,-4 3 16 15,6 7-5-15,3 4-16 16,1 7-11-16,0 0-9 0,4 13-13 15,0 6-1-15,0 6 1 16,0 7 0-16,4-1-1 16,5 1 1-16,3-3 0 15,1-3-4-15,-1-2-6 16,5-6 0-16,-5-9 1 0,0 0 3 16,0-1-1-16,-2-8 4 15,-1 0 5-15,0 0 1 16,-2-11 1-16,0 0 1 15,-1-2 1-15,0 1 1 16,-3 0-6-16,2-1 0 16,-3 5-1-16,2 0 0 0,-3 4 2 15,-1 4-2-15,4 0-2 16,-2 2-2-16,3 8 3 16,3 2 3-16,-3 6-2 15,2-3 1-15,2 0-1 0,0 0 1 16,0-6-9-16,0-3-7 15,2-2-12-15,0-4-44 16,1-11 28-16,1-12-41 16</inkml:trace>
  <inkml:trace contextRef="#ctx0" brushRef="#br0" timeOffset="73213.4716">29294 9719 521 0,'0'0'40'16,"0"3"-14"-16,0 5-32 15,7 7-2-15,6 9 7 16,-1 8-28-16,2 0-34 16,-4 6-77-16</inkml:trace>
  <inkml:trace contextRef="#ctx0" brushRef="#br0" timeOffset="74010.3012">29559 10374 167 0,'-12'-11'264'0,"-4"3"-255"15,-5 2-5-15,2 4-1 16,-2 2-4-16,0 4 0 16,5 6-3-16,-1 4 4 0,7 3 0 15,5-1-8-15,5 1-56 16,0 0-18-16,5 1 44 16,7-3 10-16,3 0 38 15,-1-1-13-15,2 0 15 16,0 0-2-16,-1-3 1 15,-5-2-2-15,-1 0 0 0,-5-2-2 16,0-3-3-16,-4-1-1 16,0 0 4-16,-3-2 2 15,-2-1-19-15,0 0-16 16,1-5 14-16,3-6-18 0,-1-2 8 16,2-5 20-16,0 3 6 15,0-3 19-15,5 2-14 16,2 0 5-16,1 5 6 15,-1 4 23-15,2 1 5 16,-1 5-19-16,4 1-16 16,0 0-3-16,1 8-5 0,-1 3 0 15,2 3-4-15,5 1 2 16,-1-3-1-16,1 1-2 16,1-4 1-16,-2-3-2 15,-2-4-6-15,-2 1-9 16,-3-3-4-16,0 0 14 15,-2-10 7-15,0-2 4 0,0-1 10 16,0-1-2-16,-1 0-2 16,-1 0-5-16,-2 2-5 15,0 1-1-15,0 4 0 16,-1 3 0-16,2 2-1 0,-3 2 1 16,3 0-4-16,-1 3 3 15,2 5 4-15,-2-1-3 16,3 0 1-16,-1 0 0 15,-2 0-2-15,0-3 2 16,-1-1-1-16,2-3 0 0,1 0 1 16,2 0 0-16,1-1 7 15,7-6-1-15,3-7-5 16,2-7-2-16,2-7-28 16,-7-14-163-16</inkml:trace>
  <inkml:trace contextRef="#ctx0" brushRef="#br0" timeOffset="76556.9868">25802 10600 194 0,'-5'0'23'0,"0"0"20"16,3 0-16-16,2 0-9 0,0 0-19 16,0-1-4-16,0-1 3 15,0 2 8-15,0 0-4 16,0 0 2-16,0 0 2 15,0 0 3-15,0 0 2 16,0 0-4-16,0 0-7 0,0 0 0 16,5 0 6-16,0 0 2 15,2 0-4-15,2 3 0 16,-1 1 0-16,-3 0-2 16,0 5 0-16,-1-2 0 0,-1-2-2 15,-1 0 2-15,0-2-2 16,-2-3 2-16,0 3 0 15,1-3 3-15,-1 0 12 16,0 0 14-16,0-4-6 16,0-4-18-16,0-5-2 0,0-2 5 15,0-1-2-15,-5 0 0 16,-2-2 0-16,2-2-2 16,0 1-2-16,-1-2-1 15,-1-4 2-15,0-2 15 16,0-5-18-16,-3-7-1 15,1-4 0-15,-1-2-1 16,-3-1 2-16,2-1-1 0,-4 7 1 16,3 2-1-16,0 6 2 15,-1 2 1-15,1 1 0 16,-1 4-1-16,0-2-2 16,0-1 1-16,1-2-3 0,2-3 2 15,-2-1 0-15,0 1-2 16,3-3 1-16,-4-2 0 15,5 3 1-15,-5-1-2 16,0 0 3-16,3 0-3 16,-2 4 1-16,-1 0 2 15,2 2-4-15,0 0 5 0,2 3-2 16,0 1 0-16,2-3-1 16,-1 2 2-16,1-1-3 15,0-3 1-15,-1 1 0 16,-4 1 0-16,0 0 1 15,4 1 0-15,-6 0-2 0,6 1 0 16,-3 2 2-16,3 2-1 16,1 4 0-16,2-3 0 15,2 6 1-15,-1-2-1 16,4 4 0-16,-2-1 1 0,2 5-3 16,-1-1 2-16,1 2 2 15,-3 4-2-15,3 2-1 16,-2 0 1-16,2 3 0 15,0 0 0-15,0 0-2 16,0 0-2-16,0 0 2 16,0 0 2-16,0 0 1 15,0 0-1-15,0 0 0 0,0 0 0 16,0 0-1-16,0 0 2 16,0 0-2-16,0 0 2 15,0 0 0-15,0 0-1 16,0-2-1-16,0 1 1 0,5-3-4 15,2 1 4-15,3-3-4 16,5-1-4-16,-3 2-6 16,0-1 7-16,-2-1 5 15,-5 4 2-15,0 0 0 16,-3-2 1-16,0 4 0 0,0 1 0 16,-2 0 0-16,0 0 0 15,0 0 0-15,0 0-1 16,0-2 0-16,0 2-2 15,0 0 2-15,0 0-1 16,0 0 1-16,0 0 0 0,0 0-1 16,0 0 1-16,1 0-2 15,-1 0-1-15,0 2 2 16,2 4-5-16,2 0 6 16,0 5 1-16,1-2-1 15,2 5 0-15,2 1 0 16,2 0 0-16,3 3 0 15,-2 2 0-15,5 3 0 0,0 2 0 16,-2 2 0-16,5 2 0 16,-4 3 2-16,2-2-4 15,-2 2 4-15,1 0-2 16,-3-1 0-16,-1-1 0 0,1 0 0 16,-3 0 1-16,-2-1-1 15,1-1 0-15,-3 3 2 16,-1-1-4-16,1 2 2 15,0-2 0-15,-2 1 2 16,2-5-2-16,1 1 2 0,-1-4-1 16,0 1-2-16,0-1 3 15,3 0-3-15,-1-1 2 16,-2 3 0-16,1 0-2 16,-2-3 1-16,1 2 0 15,0 0 0-15,0 2 1 16,0-3 0-16,-2 0-1 0,2-1 0 15,1-1 0-15,-1-2-1 16,1 1 2-16,-1 2 0 16,-2-1-1-16,2 2 0 15,0 1-1-15,-2-3 2 0,2 2 0 16,-4 0-2-16,6-1 1 16,-1-1 1-16,-1 1-2 15,0-1 2-15,0 0-1 16,-2 1 0-16,1-1 0 15,-1 1-1-15,-1-3 2 16,1 1-1-16,0-2 0 0,0-1 0 16,3-1 1-16,-2 2-2 15,1 0 2-15,0-2-1 16,2 2 0-16,-2-1-1 16,-2 2 2-16,4 0-1 15,-4 1 1-15,0 3-1 0,0 2 1 16,-3 4 0-16,-2-1-16 15,0 0-71-15,-2-6-100 16</inkml:trace>
  <inkml:trace contextRef="#ctx0" brushRef="#br0" timeOffset="77806.901">24830 9175 274 0,'-2'0'-5'0,"2"-14"34"0,5 0-12 16,16-6 4-16,7-1-4 16,12-4-2-16,10-4-11 15,6-1-3-15,3 0-1 16,-4 1-3-16,-6 4-75 15,-13 2-111-15</inkml:trace>
  <inkml:trace contextRef="#ctx0" brushRef="#br0" timeOffset="78994.3087">23381 10197 312 0,'-7'0'15'0,"0"0"17"15,4 0-21-15,1 0-9 16,2 2-4-16,2 7-2 15,10 1 1-15,8 5 3 16,4 7 1-16,9 4 1 0,5 6 2 16,5 6-2-16,0 3-1 15,0 0 0-15,-4-4 0 16,-3-3 1-16,-7-8-2 16,-9-7 0-16,-8-10 1 15,-4 0-3-15,-8-8 4 16,0-1 14-16,-18 0 3 0,-4-3-18 15,-9-10 0-15,-5-1-1 16,-4-7 1-16,-4-6-2 16,-2-7 2-16,0-4 1 15,7-2 6-15,2-7 0 0,6 2-3 16,7-1-2-16,10 2 2 16,11 1 1-16,3 3-4 15,10 5 5-15,16 4-1 16,1 8-6-16,2 9 3 15,-1 14-3-15,-2 0 0 16,-4 19 0-16,-5 15 2 16,-7 6-1-16,-3 8-2 0,-3 0-14 15,-2 2-25-15,-1-7-40 16,4-6-36-16,-2-8-31 16</inkml:trace>
  <inkml:trace contextRef="#ctx0" brushRef="#br0" timeOffset="79884.8767">23681 10310 236 0,'12'-17'53'16,"1"3"-24"-16,0 5-19 16,1 2-8-16,-1 7-2 15,2 0 0-15,-3 15 1 16,-4 0 0-16,-1 3 2 15,-2 0-3-15,-5-1 3 0,0-5 3 16,0-2-4-16,-3-4 0 16,-4-2 9-16,-2-4 16 15,2 0-6-15,-2-6-5 16,4-8-2-16,-1-6-13 16,3-5 2-16,1-5-2 15,2-4 0-15,0 0-8 16,0 2-5-16,0 4 7 0,0 6 4 15,2 6 3-15,1 7-1 16,1 4 0-16,-1 3-2 16,4 2-4-16,1 0 5 0,1 9-1 15,3 2 2-15,3 3 2 16,-1 2-3-16,2 0 0 16,3-5 0-16,0-3-1 15,5-4 1-15,-1-4-3 16,0 0-4-16,-1-9 11 0,-2-3-4 15,-6-2 3 1,-3-3 0-16,-9 3-1 0,-2 1 0 16,-2 1 2-16,-13 7-1 15,-7 1 1-15,0 4 1 16,-5 0-3-16,0 4-1 16,3 1 0-16,2-1-1 15,6-4 1-15,6 0 0 0,2-13-3 16,5-8-3-16,3-6 2 15,0-5-1-15,0-7-5 16,0-4 0-16,1-3-6 16,5 1 4-16,-2 2 5 0,3 4 7 15,-4 3-1-15,3 7 3 16,-1 4 3-16,0 6 3 16,0 5 5-16,0 3-1 15,2 5-2-15,-2 6-9 16,2 0-2-16,1 6 0 15,4 8 2-15,0 8 1 0,3 3-2 16,5 5 1-16,-2 8-2 16,5-5 0-16,4 5 1 15,-3-6-1-15,0-3 0 16,-2-6 0-16,-2-7-3 16,-6-9 0-16,-5-2 0 0,-1-5 1 15,-5-4 1-15,-3-10 6 16,0-6-2-16,0-4-2 15,-7-3 0-15,-4 0 0 16,-3 2 0-16,-1 6-1 0,-1 4 2 16,0 7-2-16,2 8-1 15,1 0-1-15,-1 15-14 16,2 7-13-16,0 8-33 16,2 2-42-16,0 4-18 15</inkml:trace>
  <inkml:trace contextRef="#ctx0" brushRef="#br0" timeOffset="80181.7518">23897 10834 321 0,'5'-20'17'15,"5"-12"-10"-15,10-7-5 16,6-8 14-16,8-12 1 16,5-3 4-16,6-2-6 15,0 0-4-15,0 5-4 0,-4 4-3 16,-3 10-4-16,-10 8-23 15,-9 4-102-15</inkml:trace>
  <inkml:trace contextRef="#ctx0" brushRef="#br0" timeOffset="81822.2786">25449 8704 228 0,'-8'0'32'0,"-1"0"17"0,4 0-18 16,-5 6-12-16,3 1-10 16,2 3-7-16,1 6 0 15,3 1-2-15,1 2 0 16,1 2 0-16,12-2 1 15,2 0 0-15,-2-3 1 0,8-1-2 16,-1-7-4-16,1-3 1 16,2-5-1-16,-3 0 2 15,-1-3 5-15,-2-9 2 16,-5-3 5-16,-5-2 10 16,-2-1 3-16,-5-4-4 0,0 2-5 15,-5 1-5-15,-9 5-4 16,-2-1-3-16,-5 7-3 15,-5 4-4-15,1 2-29 16,1 2-30-16,4 0-78 16</inkml:trace>
  <inkml:trace contextRef="#ctx0" brushRef="#br0" timeOffset="81978.4826">25629 8701 350 0,'13'-6'40'16,"1"-2"-10"-16,-2 0-20 16,5 1-8-16,-5 2-1 15,1-2-25-15,-6-2-144 16</inkml:trace>
  <inkml:trace contextRef="#ctx0" brushRef="#br0" timeOffset="82181.5765">25902 8481 152 0,'-15'4'-20'15</inkml:trace>
  <inkml:trace contextRef="#ctx0" brushRef="#br0" timeOffset="82728.4283">25852 8383 279 0,'-7'0'22'16,"0"0"12"-16,-4 0-24 16,5 11-8-16,1 3-1 0,0 5-2 15,1 1 1-15,4 4 0 16,0-1 0-16,0 0 1 15,2-2-2-15,5 1-2 16,3-6 0-16,0-2 0 0,7-5 1 16,3 0-1-16,6-6-2 15,-1-3 10-15,0 0-3 16,0-3-3-16,-7-8 3 16,-1 1 2-16,-9-3 0 15,-4 2 0-15,-2 1 12 0,-2 1 16 16,0 3-13-16,-7 3-13 15,-5 3-5-15,-2 0 0 16,-2 5-13-16,0 9-40 16,-1 1-25-16,5 4-22 15,9 1-84-15</inkml:trace>
  <inkml:trace contextRef="#ctx0" brushRef="#br0" timeOffset="83978.3286">26995 10336 343 0,'-5'-8'36'16,"-2"-3"11"-16,2 0-16 15,-2-2-12-15,2 1-8 16,-1 1-2-16,0-1-4 15,1-3-3-15,-4 0-3 0,0-3 2 16,-3-4-1-16,-1-1 0 16,-3-6 1-16,0-2-1 15,-4-3 1-15,2 0 0 16,-1 0-1-16,0 4 6 16,4 2 1-16,3 7 3 0,2 5 1 15,3 3-7-15,2 5 0 16,0-1-3-16,5 4-1 15,0-3 0-15,0 1-3 16,0 2 1-16,0-3 3 16,5 3-1-16,-2 0 0 0,0 0-3 15,4 1 3-15,2-1-2 16,1-3 1-16,-2 2 3 16,6-6-5-16,1 4 4 15,1-3-1-15,1-2 2 16,0 1-3-16,-2-2 2 0,-1 2-1 15,-1-1 1-15,-3 1-1 16,-1 2 1-16,-1 3-1 16,-3 2 0-16,-1 3 0 15,1 1 0-15,0 1 0 16,3 0-1-16,1 7 0 16,3 5-1-16,-1 11 2 0,3 10 0 15,1 7-1-15,1 14 1 16,2 9 1-16,-2 3-1 15,4 1 0-15,1 1 1 16,1-3-1-16,1-9 0 16,1-7-34-16,1-14-4 0,-4-8-54 15,1-14-112-15</inkml:trace>
  <inkml:trace contextRef="#ctx0" brushRef="#br0" timeOffset="84947.0215">27945 10131 167 0,'0'2'131'16,"0"-2"-103"-16,0 0-9 15,0 0-7-15,2 0 5 0,-2 0 2 16,0-7 4-16,0-2-7 16,0-5-6-16,0-3-4 15,-2-2 5-15,-3-8 0 16,0-3-2-16,-4-6 0 15,0-6-7-15,-5-7 0 0,-3-1 1 16,-2-3-3-16,-1 1 0 16,-1 2 4-16,-3 5 0 15,1 2-3-15,-1 4 6 16,5 2 3-16,-1-1-1 16,0 2-1-16,4-1-2 15,0 0-3-15,-2 0-2 0,3 1 0 16,1 3-1-16,1 4 0 15,1 5 2-15,3 5-3 16,1 3 6-16,5 4-5 16,1-1 3-16,2 4-4 15,0-4 0-15,0 4-3 16,2-3 3-16,6 1-1 0,1 0-1 16,1 1 2-16,0 1 1 15,2 2-2-15,-2 0 3 16,2 1-1-16,0 2-3 15,-2 4 2-15,5 0 3 0,-1 0-2 16,4 4-1-16,0 5 2 16,4-1-1-16,3 2 0 15,4 4 0-15,3 2 0 16,2 2 1-16,0 2-2 16,0 2 2-16,0 2-1 15,-2-2 0-15,-5 1 1 0,-1 2-2 16,-3 2 0-16,-2 2 3 15,-2 0-3-15,2 4 1 16,-1 2 1-16,1 2-1 16,3 7 0-16,0 0 0 0,3-1 0 15,-3 3 0-15,1 2 1 16,-3-5 0-16,-2 3-2 16,-4-5 2-16,-4-1-1 15,-1-5 0-15,-4-1 0 16,0-7-1-16,1 0-8 15,-4-6-7-15,1-1-18 0,-2-4-20 16,3-2-19-16,-3-5-55 16</inkml:trace>
  <inkml:trace contextRef="#ctx0" brushRef="#br0" timeOffset="86071.9325">29174 9858 282 0,'0'2'84'16,"0"-2"-57"-16,-4 0-14 16,3 0-5-16,-5 0 0 15,5 0 0-15,-6-3-5 0,0-7-2 16,2 0 3-16,-2-3 4 16,0-3 3-16,-1 0 1 15,0-3 9-15,-3-3-5 16,4-3-4-16,-2-1-2 15,0-2-6-15,2 0-1 16,-2-3-2-16,-2-2 6 0,2 3-2 16,0 1 0-16,2 1 1 15,-2 1 0-15,4 5-3 16,-2 0-2-16,1 3 0 16,2 4-1-16,-1-2 1 15,0 6-1-15,-1-1 0 0,3 2 0 16,-2 3 0-16,-2 2 1 15,6 1-1-15,-3 1-1 16,3 3 0-16,1 0 0 16,0 0-1-16,0 0-4 15,0 0-11-15,0-1 4 16,3-1 0-16,8-1 8 0,3-3 5 16,3-1 3-16,0-3-3 15,0 1 2-15,-1-3-1 16,-3 3 1-16,-5-1-1 15,1 3-1-15,-1-2 1 0,-3 4-2 16,2-3 1-16,2 3 0 16,-6 2 1-16,4-3-1 15,-2 5-1-15,-2-3 4 16,-1 4-5-16,0 0 2 16,0 0 2-16,1 0-5 0,0 8 2 15,3 3 0-15,2 4 1 16,-1 3 1-16,1 3-1 15,4 5 0-15,0 2 0 16,-2 3 0-16,7-1 1 16,-1 5-1-16,2-2 0 15,-2 3 0-15,4 0 0 16,-2-6 0-16,-1 0 0 0,0-1 1 16,-1-2 1-16,-1-2-1 15,-3 0 1-15,-4-4-2 16,2 1 1-16,1 1 0 15,-5-3 0-15,1-3-26 0,-2-6-55 16,-3-11-217-16</inkml:trace>
  <inkml:trace contextRef="#ctx0" brushRef="#br0" timeOffset="91227.8085">25333 10839 194 0,'-14'2'41'0,"3"-2"-31"16,1 0 0-16,7 0 8 15,1 0 20-15,2 0-14 0,0 0-15 16,0-5 5-16,2 1-12 15,1 2-2-15,2-2 3 16,-2 4-1-16,-1-2 6 16,2 2-2-16,1 0 3 15,0-3 6-15,6 1-3 0,0-3 4 16,5 2-1-16,0-1-5 16,4-3-4-16,1 1-4 15,4 1-3-15,-1 2 3 16,3-1-2-16,-2 4 1 15,1-2-1-15,2 1 1 0,-1-2-1 16,0 2 1-16,3-2-1 16,-1-3 0-16,3-2 0 15,1 0 0-15,2-1 2 16,6 0-3-16,-6-1 3 16,3 0-3-16,-4 3 2 15,0 1-2-15,-2-4 2 0,0 3-1 16,2 0 0-16,5 2 0 15,-2-3 0-15,6 1 1 16,-1 1-1-16,1-1 0 16,-1-3 0-16,0 2 0 15,-1-3-1-15,0 0 3 0,-1 1-2 16,0 0 0-16,-1 0 0 16,3-1 0-16,-1 0 0 15,-2 1 0-15,0-1 1 16,1-1-2-16,3 3 1 0,-2-3 0 15,3 2 0-15,0 2 0 16,2-2 1-16,0 2-1 16,1 0-1-16,-1-1 2 15,0 1-2-15,0-2 2 16,-1 2-1-16,3 1 0 16,-1-3 0-16,-4 3 0 15,4 0 0-15,-1-1 0 0,3 0 0 16,2-1 2-16,-3 1-2 15,4-3 0-15,-4 0 1 16,6 0-1-16,-5-1 1 16,-1 1-1-16,-1-1 0 15,1 1 0-15,-1 2 0 0,-2-1 0 16,0 1 0-16,1-2 0 16,0 0 0-16,-2 0 0 15,0 3 0-15,-1-3 0 16,-1 0 0-16,2 2 0 0,0 0 1 15,4-1-1-15,-4 1-1 16,1-1 2-16,2 2-1 16,-2-1 0-16,0-2 0 15,-2 2 0-15,2 0 0 16,-3 2 0-16,0-3 0 16,1 0 0-16,1 0 0 0,-2-3 0 15,-1 1 0-15,3 1 0 16,-1-1 0-16,-2-1 0 15,2 0 0-15,-5 1 1 16,1 0-2-16,0-1 2 16,-2 3-1-16,2-3 0 15,1 2 0-15,2-2 0 0,0 1 0 16,-1 2 0-16,1-1 0 16,-1 0 0-16,-2 2 1 15,0 0-1-15,-3 0-1 16,-2-2 1-16,3 1 0 0,-3 1 1 15,0 0-2-15,-3 2 2 16,1-2-1-16,0 0 0 16,-1 0 0-16,-3 0 2 15,1 2 4-15,-3-2 5 16,-3 2-2-16,-4 0 0 16,-2 2-2-16,-3-1-3 0,-3 3 0 15,-2-1-1-15,-2 2 2 16,1 0-2-16,-1 1-3 15,0 1 1-15,0-2-1 16,2 2 1-16,-2 0-2 16,-1 0-8-16,-5-4-47 0,-1-3-126 15</inkml:trace>
  <inkml:trace contextRef="#ctx0" brushRef="#br0" timeOffset="91915.2532">30041 9569 342 0,'3'0'44'0,"-3"0"-3"16,3-1-20-16,2-1-18 15,4-1-5-15,0 3 2 16,2 0 1-16,1 0-1 16,1 0 1-16,3 0-1 15,-4 5 0-15,5-2 0 0,1 2 1 16,-2-1-1-16,6 3 0 16,3-1-1-16,-1 1 2 15,5 1-1-15,0-1 1 16,0-1-1-16,-2-1 0 15,-2 2 0-15,-3-1 0 16,-3-1 0-16,-2-1 0 16,-2-1 2-16,-1 1-4 0,-1 1 2 15,4-2 0-15,-3 3 0 16,1 0 2-16,-1-3-2 16,-1 2 0-16,-6 2 0 15,0-1 0-15,-5-1-2 0,-2 2-1 16,0 2 1-16,-2 0 3 15,-5 2 1-15,-5 3 0 16,0 6 2-16,-2 1-3 16,1 10 0-16,-4 8 2 15,-7 9-1-15,-3 9-1 0,0 5 0 16,-5 5-1-16,-2-3 1 16,0-6-1-16,3-6-9 15,4-11-25-15,2-10-50 16,1-12-32-16</inkml:trace>
  <inkml:trace contextRef="#ctx0" brushRef="#br0" timeOffset="93321.5067">25860 10726 58 0,'-2'0'46'16,"2"0"-23"-16,0 0-13 16,0 0-22-16,0-1 10 15,3 1 3-15,2 0-1 16,1 0-30-16,-1 0-12 0,0 0 18 15,0 0 13-15,-4 0 13 16,3 1-14-16</inkml:trace>
  <inkml:trace contextRef="#ctx0" brushRef="#br0" timeOffset="93946.4207">27088 10417 275 0,'0'1'38'0,"0"-1"-17"0,-3 0-9 15,3 4-5-15,0-2 1 16,0-1-9-16,0 3-1 15,3-2-24-15,2-2-39 16,2 0-70-16</inkml:trace>
  <inkml:trace contextRef="#ctx0" brushRef="#br0" timeOffset="94243.3143">28289 10181 358 0,'-3'4'-2'0,"-3"-4"-65"16,2 0-90-16</inkml:trace>
  <inkml:trace contextRef="#ctx0" brushRef="#br0" timeOffset="94852.6127">29374 9928 272 0,'-2'1'185'16,"2"-1"-184"-16,-2 0-27 0,2 0-121 15,2 0 31-15</inkml:trace>
  <inkml:trace contextRef="#ctx0" brushRef="#br0" timeOffset="100024.1142">30702 10286 271 0,'-3'-7'45'0,"-9"-4"-31"15,7-1-11-15,5 2-2 16,0 2-4-16,0-1 5 16,5 1 0-16,2 0 1 15,-1 1 0-15,3 0 7 0,0 4 2 16,2-1-3-16,5 0-6 16,4 1-2-16,5-1 1 15,9 1-3-15,9-6 2 16,11-2-1-16,11-1 0 15,9-6 2-15,8-4-2 0,6 1 2 16,5-4 0-16,6-4-4 16,2 3 4-16,5-3-1 15,2-2-1-15,3 1 0 16,-1 0 0-16,2 2 0 16,0 3 1-16,1 0-1 15,0 1 0-15,0 1 0 16,-3 2 0-16,-8 1 0 0,-7 2 0 15,-10 2 1-15,-14 3-2 16,-13 4 2-16,-12 1 0 16,-14 3 2-16,-8 3 3 15,-9 2 4-15,-3 0-2 0,-1 2-5 16,0 8-1-16,-2 5-1 16,-2 4-1-16,-4 0-25 15,-3 1-87-15,-12-2-170 16</inkml:trace>
  <inkml:trace contextRef="#ctx0" brushRef="#br0" timeOffset="100774.0448">31055 11178 143 0,'49'-10'-24'0,"0"-3"29"16,1 1-2-16,4-3-3 0,2 1 1 15,2-4 14-15,4-3 10 16,8-1 2-16,11-1 1 15,5-2-5-15,4 0-5 16,5 3-15-16,-5 1-2 0,-2 2-9 16,-5 1-3-16,-8 0 4 15,-5 5 5-15,-11 1 3 16,-5 1-1-16,-4 4 1 16,-10 4-1-16,-6 3 0 15,-9 0-1-15,-8 0-47 16,-12 1-54-16</inkml:trace>
  <inkml:trace contextRef="#ctx0" brushRef="#br0" timeOffset="107054.8533">3011 13630 259 0,'-2'-8'39'0,"-1"-5"-25"15,3 2-3-15,0 1-6 0,0-1-3 16,0 2-2-16,0 2 0 16,0 0 0-16,0 4 0 15,0-1 0-15,0 2 0 16,3 0 3-16,3-1 2 16,-1 1-2-16,3 2-1 0,2-2 0 15,2 0-2-15,0-2 3 16,5 1 2-16,0 0 0 15,2-3 6-15,1 3-2 16,4-3 0-16,-4 3-5 16,2-2 1-16,0 1-4 15,-1 0 1-15,4-1 1 16,2-3-3-16,2 0 4 0,3-3-2 16,1-3-1-16,-1 1 1 15,5-2-1-15,-3 0 1 16,5-1 0-16,-3 0 2 15,-1 2-1-15,1-2 0 0,-4 3 1 16,-3 2-1-16,-3-1 1 16,-3 0-2-16,-4 2 0 15,0 2-1-15,-9 1 2 16,1 2-2-16,-5-1 2 16,-5 4-2-16,1 0 1 0,-2 2 3 15,0 0-3-15,-5 2-1 16,-5 7 1-16,-2 2-4 15,-8 2-1-15,1 4-1 16,-5-2 2-16,-3 0 2 16,-3 3-1-16,-1-3 1 15,-1 2 0-15,-2-2 1 16,5-1-2-16,-3 0 1 0,5 1 1 16,-4-3-1-16,4 3 1 15,0-6-1-15,1 7-1 16,-1-4 2-16,0 2-3 0,3 0 0 15,4 1 3-15,3-5 0 16,2 1-1-16,6-4 1 16,4-2-1-16,0-1-1 15,5-4 2-15,0 0-1 16,0 0 8-16,10 0 1 16,5-4 6-16,6-4-3 0,6-3-6 15,5 0-4-15,2 0-2 16,0 2 0-16,0 2-13 15,-8 2-51-15,-8 1-80 16</inkml:trace>
  <inkml:trace contextRef="#ctx0" brushRef="#br0" timeOffset="110023.4317">13772 13909 207 0,'19'-7'66'0,"0"0"-24"16,3-2-26-16,3 3-14 0,2 1-2 16,3 0 0-16,-1 1 2 15,4-1-2-15,2-1 1 16,3-1 1-16,4-1 2 15,4-2 10-15,1 2 6 16,4-1-3-16,5 1-6 16,5-2-3-16,6 3-1 0,1-1 1 15,2 0 1-15,4 1-5 16,2 0-1-16,-3-3-1 16,4 3 1-16,-1-1 0 15,-1 0 5-15,2 1-4 0,-4 0-3 16,-3 2 0-16,-1-1-1 15,-8 3 1-15,-8-1-1 16,-4 1 1-16,-9 1-1 16,-6 2 0-16,-6 0 0 15,-6 0-1-15,-8 0-7 16,-1 0-10-16,-9 3-8 0,-4 3-11 16,-7-1-31-16,-12-1-26 15,-6-2-70-15</inkml:trace>
  <inkml:trace contextRef="#ctx0" brushRef="#br0" timeOffset="110476.4933">13781 13973 249 0,'29'-9'-4'0,"6"-3"35"0,6-1-15 15,7 1-8-15,6 1 4 16,5-2-1-16,4 1 0 16,5 1-6-16,3-1-2 15,-2-1-3-15,1 3 2 0,-2-3 1 16,-1 1 7-16,-5 1-1 15,-4 0 2-15,-2 1-1 16,-7 2 1-16,-5 1-4 16,-2 2-6-16,-10 2 0 15,-5 3-10-15,-6 0-34 0,-6 0-74 16</inkml:trace>
  <inkml:trace contextRef="#ctx0" brushRef="#br0" timeOffset="114616.8134">20400 13891 333 0,'-4'0'57'0,"4"0"-33"16,-1 0-13-16,1 0-11 16,0 0-2-16,1 0 3 15,7 0-2-15,3 0 1 0,3 0-2 16,1 0 0-16,2 0 6 16,3 0-2-16,4 0-2 15,3 0-1-15,7 2 7 16,1 0-3-16,5 0 1 15,5-1-3-15,0 1 1 0,3 0-1 16,0-1-1-16,1 1 0 16,1 0 1-16,4 0 0 15,2 0 2-15,3-2 0 16,2 2-1-16,7-2 0 16,0 0 0-16,3 0-1 15,4 0-1-15,-2 0 1 0,5 0 4 16,1 0-1-16,0 0 2 15,2 0 0-15,1 0-2 16,-1 0-1-16,2 0-1 16,1 0-2-16,0 0 0 15,1 0 1-15,1 0-1 0,-1 0 1 16,2-2-1-16,1-2 1 16,1 0-1-16,-5 1 1 15,3 1-1-15,-5 1 2 16,0-1-2-16,-2 2 2 15,-2 0-2-15,2 0 1 0,-2-2 2 16,-2 2 0-16,-3-2 1 16,1 1 0-16,-4-1 1 15,-2 0-1-15,-8-2 0 16,-4 2 1-16,-5-1 0 16,-2 1 1-16,-6-1 1 0,-3-1-1 15,-6 2 3-15,-5 1-5 16,-2-1 0-16,-8 0-3 15,-1 2 1-15,-4 0 1 16,-1 0-2-16,-2 0 0 16,-4 0-1-16,-2 0-7 0,-3 4-23 15,-2 3-17-15,-6 0-1 16,-16-4-41-16,-9 1-95 16</inkml:trace>
  <inkml:trace contextRef="#ctx0" brushRef="#br0" timeOffset="115366.7622">20454 14055 138 0,'9'-7'213'15,"4"0"-194"-15,2 0-5 0,9 0-11 16,5 3 0-16,5 1-2 16,8 1-1-16,1-2-1 15,7 3-9-15,2-1-5 16,3 0-2-16,5 0 13 15,3 2-4-15,6 0-17 16,4 0-3-16,7 0 9 16,5 0 17-16,3 2 1 0,9-6 1 15,3 1 1-15,6-1 1 16,5 1-2-16,4-5 4 16,2 3 5-16,0-2 25 15,4 0-7-15,-7 0-5 0,3-4-6 16,-4 4-1-16,0-2 2 15,-2-2 0-15,1 4-2 16,-6-2-5-16,0 0-2 16,-7 2-2-16,1-2-2 15,-8 2 0-15,-4 0-2 16,-5 0 1-16,-8-1-2 0,-4 3-1 16,-3-2 2-16,-10 4-3 15,-4-3 2-15,-7 3-1 16,-8-3 1-16,-3 5-1 15,-9-1 1-15,-7 2 2 0,-3 0 0 16,-3 0-1 0,-6 0-2-16,-2 2 0 0,-5 5-11 15,-1 0-9-15,-7 0-18 16,-11-3-81-16,-11-4-176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4:53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12449 5249 269 0,'5'-13'-12'16,"1"0"38"-16,-1 1-10 16,-1 4-5-16,1-3-4 15,0-2 14-15,-1 5 37 0,-4-3-56 16,0 0 5-16,0 3 21 15,0 2-27-15,0 2 3 16,0 2 1-16,3 2-4 16,7 0-5-16,4 8 3 0,4 4 1 15,9 5 1-15,2-4-2 16,9 4 1-16,3-3-1 16,7-1 1-16,2-1-4 15,4-1-1-15,4-3 3 16,-1-1 1-16,6-1 0 15,2 0 1-15,-1-1 2 16,6-2 0-16,-5 1 1 0,0 1-2 16,-4 1-1-16,-4-3 1 15,-7 2 1-15,-4 1-2 16,-5-3 0-16,-7 1 1 16,-4-3-1-16,-3 2-1 15,-5-1 1-15,-6-2 0 16,-6 0 1-16,-2 0-1 0,-4 0 1 15,-4 0-1-15,0 1-11 16,-5 3-20-16,-9 3 1 16,-5 1-23-16,-8-1-18 0,-10 1-6 15</inkml:trace>
  <inkml:trace contextRef="#ctx0" brushRef="#br0" timeOffset="343.7359">12332 5400 218 0,'0'-5'18'15,"0"-2"44"-15,4-2-39 16,10 3-2-16,6 0 0 16,7-3 2-16,7 0-5 0,4-2-11 15,8 2-3-15,3 1-3 16,3 2 1-16,1 2-1 16,3 4 1-16,-3 0 0 15,-1 2-2-15,-4 11 1 16,-1 9 0-16,-8 3-11 15,-13 5-61-15,-16 2-150 0</inkml:trace>
  <inkml:trace contextRef="#ctx0" brushRef="#br0" timeOffset="5030.8889">25473 13484 462 0,'-17'-22'14'0,"0"1"10"0,3 2-14 16,4 3 1-16,3 2-4 16,7 5-7-16,0-2 0 15,0 7-2-15,0 1 2 16,0 3-1-16,2 3-2 16,3 12-1-16,-3 8 4 0,3 9-2 15,2 7 3-15,-1 11-1 16,0 7 2-16,1 7 0 15,2 10 2-15,-2 9 1 16,2 7 2-16,0 6-2 16,-5 4-2-16,1 7 1 0,2 4 3 15,-3 1 1-15,-1 3 0 16,1 0 2-16,-1-4 2 16,3-1-4-16,-4-3 3 15,3-3 1-15,-1-6-2 0,-1-4 5 16,3-1-4-16,-1-7-4 15,3-8-4-15,-5-3-2 16,2-5 0-16,-3-11 0 16,-2-6-2-16,0-5-21 15,0-9-40-15,-10-8-30 16,-2-13-81-16,-2-13-139 16</inkml:trace>
  <inkml:trace contextRef="#ctx0" brushRef="#br0" timeOffset="5718.3483">24769 15381 357 0,'30'-8'15'16,"4"1"-9"-16,8 4 8 16,12-4 7-16,15 3-2 15,2-3-8-15,9 1-7 16,5 3-3-16,5-4 0 16,3 1-1-16,0 3-1 15,7 3-1-15,-1-2-1 0,3 2 2 16,6 0-1-16,3 0 2 15,6 0 1-15,5 0-1 16,5-2-1-16,10-1 2 16,3-1-1-16,9-1 0 15,2 0 0-15,3 1 1 0,1 0-2 16,-1 2 2-16,0-1-1 16,-3 0 1-16,-2-1-1 15,-4 0 5-15,-1 0 10 16,-3 1 1-16,2 0-4 15,-3-1-3-15,0-1-2 16,-3 3 1-16,-6-1-2 0,-11 1-2 16,-7 0 0-16,-12 0 3 15,-11 2 8-15,-14 0 2 16,-9 0 0-16,-8 0-2 16,-7 4-7-16,-7-1-5 15,-5 3-3-15,-3-1 1 0,-2 0-2 16,-3-2-15-16,-3-1-24 15,-4-2-32-15,-5-2-55 16</inkml:trace>
  <inkml:trace contextRef="#ctx0" brushRef="#br0" timeOffset="6421.4267">29671 14961 443 0,'-3'0'72'15,"1"0"-37"-15,0-3-19 16,2-1-3-16,-2 4-3 16,2 0-3-16,0 0-3 0,0 0-5 15,2 0-2-15,8 0 2 16,2 7 2-16,4 2 0 15,9 2-2-15,4 0 3 16,3 1-3-16,8 0 0 16,1 1-5-16,4-3-1 0,-2-1 0 15,-4 1-6-15,1 1 1 16,-5-3 4-16,2 4 4 16,-6 1 5-16,-3 1-1 15,-3 3 1-15,0-1 0 16,-5 0 0-16,-2 2-1 15,-7-2 0-15,-2 0 0 0,-8 3 1 16,-1 1 0-16,-12 10 3 16,-16 6 0-16,-13 14 1 15,-12 11-1-15,-19 12-3 16,-15 10-1-16,-13 0-56 16,3-14-251-16</inkml:trace>
  <inkml:trace contextRef="#ctx0" brushRef="#br0" timeOffset="7202.6021">25290 13402 375 0,'2'-22'50'0,"7"0"-26"16,-5-2-15-16,-3-2-5 15,3-2 6-15,1 2 6 0,2 1-4 16,4 0-9-16,0 0-2 15,1 4 0-15,3 2 2 16,-3 4 0-16,1 3 0 16,1 7-3-16,3 3 0 15,0 2 1-15,3 10-2 16,7 15 6-16,7 9 6 0,9 13-5 16,13 6-3-16,17 13-5 15,12 3-49-15,6 2-69 16,14 0-182-16</inkml:trace>
  <inkml:trace contextRef="#ctx0" brushRef="#br0" timeOffset="10452.369">30300 15672 192 0,'-2'0'6'15,"2"0"0"-15,0 0-8 16,-3 0 1-16,1 0-9 15,0-4 10-15,-2 0 1 0,2 1-1 16,-3-3 3-16,3 1 16 16,-1 0 23-16,1-3 3 15,2 3 4-15,0-2-14 16,0-2-11-16,0 2-1 16,2-2-8-16,5 2-2 0,-2 3-6 15,1 4-4-15,-1 0-3 16,-1 8 1-16,1 7 0 15,-2 5 0-15,3 5 0 16,-3 2 1-16,3 0-1 16,1-2-1-16,0-2 0 0,0 0 0 15,1-3 0-15,-1-6 0 16,2-4-3-16,-6 0 2 16,1-7 0-16,2-3 1 15,-1-2 1-15,-1-10 0 16,1-1 1-16,-2-6 0 15,1 1-1-15,-1-3-2 0,1 3 2 16,2 1-1-16,3 7 1 16,1-2-5-16,3 8 4 15,1 4-2-15,3 0 1 16,2 4 0-16,3 8 1 16,1 1-1-16,-2 4-3 0,1-2-11 15,0 0 0-15,-2-2 2 16,-4-1 8-16,-1-2 1 15,-3-5 2-15,-4-2 2 16,-1-3-3-16,-2 0 11 16,0 0 15-16,-3-12 7 15,-2-1-6-15,0-5-7 0,0-2-7 16,0 0-4-16,-5-4-5 16,-5 3-12-16,1 3-21 15,2 1-15-15,0 2-28 16,-1 1-69-16</inkml:trace>
  <inkml:trace contextRef="#ctx0" brushRef="#br0" timeOffset="10936.7228">30837 15714 330 0,'13'-5'23'0,"-1"-5"-17"16,4 0-5-16,-3 0 2 15,-3-1-3-15,0 0-2 0,-7 3-11 16,-3 0-19-16,0 4-1 16,-11 1 6-16,-3 3 19 15,-3 0 7-15,-2 2 3 16,-1 7 8-16,4 5 5 0,-2 4 8 15,8 2-13-15,4 1 8 16,4 2 0-16,2 0-4 16,11-3-7-16,6-4-2 15,7-2-2-15,1-5 0 16,4-6-1-16,2-3-16 0,-1 0-25 16,-3-4-11-16,-1-9 5 15,-4-2 34-15,-2 0 27 16,-6-3 15-16,-1 0 30 15,-6 4-13-15,-1 1-15 16,-3 4-3-16,2 1-3 16,-4 3-6-16,1 5-10 0,3 0-8 15,2 6-7-15,4 8 2 16,0 1 4-16,-1 2-2 16,4 1 1-16,-4 0-37 15,0-7-30-15,-4-4-56 0,-3-2-141 16</inkml:trace>
  <inkml:trace contextRef="#ctx0" brushRef="#br0" timeOffset="11092.9493">31096 15552 438 0,'-2'-7'1'16,"2"1"-3"-16,7 3-29 15,9 3-56-15,-2 0-38 16</inkml:trace>
  <inkml:trace contextRef="#ctx0" brushRef="#br0" timeOffset="12155.3716">31369 15719 188 0,'10'0'268'16,"-5"-1"-256"-16,2-8-13 15,3-3 5-15,1-1 4 0,-5-3-5 16,0 3-1-16,-5 1 1 16,-1 3-3-16,0 2 2 15,-7 5-1-15,-8 2 0 16,-4 0-2-16,-1 9 1 15,-1 4-1-15,3-1 2 16,6 4-1-16,2-2 2 16,5 1-3-16,5-1-3 0,5 0 2 15,8 3-3-15,3 0 4 16,8 4 1-16,-3 4 1 16,-1 4-1-16,0 3-1 0,-7 4-6 15,-4-1 4-15,-6 2 2 16,-3-2 1-16,0-3 0 15,-7-5-4-15,-8-6 5 16,-4-7 0-16,-3-2 2 16,0-9-2-16,2-3 0 15,-1 0-1-15,1-12 2 0,10-5 1 16,6-10 0-16,4-5-2 16,0-7-4-16,13-4-6 15,8-3-3-15,3-2 3 16,7-1 8-16,-5 3 2 15,1 2 0-15,-2 3 0 16,-7 1-1-16,-2 3 1 0,-6 3 0 16,-3 5 3-16,-4 6 3 15,-3 4 0-15,0 2 2 16,0 8-2-16,0 2-3 16,0 6-1-16,2 1-3 0,5 7-4 15,1 12 1-15,6 12 1 16,1 4 2-16,4 7 0 15,-3 4 1-15,-2-4-1 16,0-2 0-16,-1-6 1 16,-2-6-1-16,-2-3 1 15,-2-7-1-15,0-4 1 0,-2-5-2 16,-1-3 1-16,-1-6 0 16,4 0-1-16,0-6 3 15,0-8 0-15,1-4-1 16,5-5 0-16,0-2 0 0,-2 2-1 15,1 5 1-15,-3 0-1 16,2 7-1-16,0 5 0 16,-3 4 1-16,6 2 0 15,-2 0 0-15,2 3-2 16,0 6 1-16,5 0 2 16,-4 2-1-16,4-3 1 0,-2-1-2 15,2-1-1-15,-4-1-4 16,2-5-3-16,-3 0 2 15,-1-1 0-15,1-9-2 16,1-3-2-16,-5-4-5 16,1-6-4-16,-3-4 7 0,-5-3 11 15,-3-7 4-15,-3-5 2 16,-11 2 16-16,-1-2-13 16,-4 7 24-16,4 6 1 15,0 9-12-15,4 10-8 16,3 8-6-16,7 0 1 0,-1 20-13 15,2 7 0-15,3 9 2 16,7 7 6-16,2 2-1 16,3-2-1-16,-3-4 2 15,3-2-6-15,-6-7-53 16,-6-12-96-16</inkml:trace>
  <inkml:trace contextRef="#ctx0" brushRef="#br0" timeOffset="12311.6273">31697 15559 28 0,'43'-20'546'16,"20"-6"-547"-16,10-5 2 15,10-2-4-15,6-3-134 16</inkml:trace>
  <inkml:trace contextRef="#ctx0" brushRef="#br0" timeOffset="13514.6584">25818 15343 378 0,'-2'2'51'16,"-2"0"-33"-16,-1-2-14 0,3 3-3 16,2-1-1-16,-1 2 4 15,1-2-4-15,0 1-3 16,0-1-2-16,0 1 4 16,0-1 0-16,1 0 3 15,1 0 1-15,2-1-2 16,-3 3 2-16,1 3-3 0,2-2 0 15,-1 3 0-15,3-1-3 16,1 0-7-16,5-3-43 16,2-4-19-16,-1 0 8 15,2-4-4-15,-1-8-46 16</inkml:trace>
  <inkml:trace contextRef="#ctx0" brushRef="#br0" timeOffset="13670.9181">25941 15345 85 0,'8'-12'86'15,"-2"0"-33"-15,-1 6-3 16,-2 0-19-16,2 5-6 15,-1 1-9-15,-1 0 18 16,4 12-21-16,-2 2 0 16,0 4 0-16,0 2-8 0,2 1-3 15,3 1-1-15,-3-1-3 16,2-2-29-16,-1 1-24 16,2-4-42-16,-1-5-10 0</inkml:trace>
  <inkml:trace contextRef="#ctx0" brushRef="#br0" timeOffset="13889.633">26270 15333 171 0,'6'-10'37'0,"-3"7"-24"16,-1 3 0-16,-2 0-2 15,2 3 30-15,-1 10-15 16,4 1-14-16,2 2-10 15,0 4-1-15,5-1-2 16,-2-1-11-16,2-2-15 0,1-5-16 16,-1-2 0-16,0-3-18 15,3-6-30-15</inkml:trace>
  <inkml:trace contextRef="#ctx0" brushRef="#br0" timeOffset="14061.4984">26549 15368 246 0,'10'-10'52'15,"-2"4"-17"-15,-1 3-7 16,-4 1 1-16,1 2-13 16,-1 0 0-16,1 5-12 0,2 2-1 15,1 4-3-15,-2-4-9 16,4 4-18-16,-2 0-22 16,3-6-27-16,-3 2 15 15,-1-5-47-15</inkml:trace>
  <inkml:trace contextRef="#ctx0" brushRef="#br0" timeOffset="14233.3626">26791 15336 177 0,'7'-2'59'0,"-5"2"16"16,-2 0-51-16,0 4-13 15,3 1-6-15,1 4-2 16,4-2-6-16,-1 0-41 15,5-3-28-15,1-4-9 16,1 0-56-16</inkml:trace>
  <inkml:trace contextRef="#ctx0" brushRef="#br0" timeOffset="14608.3237">27085 15261 13 0,'3'-3'79'0,"-3"3"-4"15,2 0-27 1,-1 0-17-16,1 3 9 0,2 6-24 16,1 2-9-16,0 1-5 15,2 1-1-15,1-1-2 16,-1-1-54-16,3-1-13 0,0-2-26 16,-1-3 34-16,3 1 30 15,1-5 33-15,1-1 33 16,1 0 27-16,0 0-8 15,2-5-38-15,-1-4-13 16,0 0-4-16,-4 2 6 16,1-2 7-16,-4 4 6 0,-3-1 7 15,-3 3 12-15,2 3 4 16,-3-2-8-16,3 2-14 16,-2 0-12-16,2 0-5 15,0 4-4-15,1 3-1 16,-1 1-31-16,4 2 5 15,0-2-24-15,2-2-29 0,2-3-58 16</inkml:trace>
  <inkml:trace contextRef="#ctx0" brushRef="#br0" timeOffset="14780.21">27621 15261 232 0,'10'-2'77'0,"-3"1"-25"16,-4 1-17-16,2 0-23 16,2 8-5-16,4 1-6 0,5 2-1 15,2 0-30-15,3 0-43 16,7-3-35-16,-3-3-97 16</inkml:trace>
  <inkml:trace contextRef="#ctx0" brushRef="#br0" timeOffset="14983.2941">28203 15289 359 0,'2'6'74'15,"1"-2"-68"-15,2-1-13 16,4 3 6-16,1-1 0 15,0 3-9-15,2 2-13 16,-2-2-23-16,-5 3-52 0,2-3 3 16</inkml:trace>
  <inkml:trace contextRef="#ctx0" brushRef="#br0" timeOffset="15202.0416">28398 15299 392 0,'0'-2'50'0,"0"2"-23"16,0 0-16-16,0 0-10 15,0 5-1-15,0 6-2 0,4 1 0 16,-1 2-11-16,5-1-19 16,-3 0-20-16,2-3-22 15,4-2-9-15,-3-5 11 16,0-3-17-16</inkml:trace>
  <inkml:trace contextRef="#ctx0" brushRef="#br0" timeOffset="15373.8988">28563 15306 181 0,'13'-15'86'0,"-2"3"-7"16,-2 1-34-16,-2 4-21 16,-2 4-3-16,-1 1-11 15,-1 2-6-15,-1 0-1 0,2 5-4 16,-1 4 2-16,3 2-2 15,1-1-3-15,0-1-7 16,5-1-34-16,3-7-74 16,4-1-43-16</inkml:trace>
  <inkml:trace contextRef="#ctx0" brushRef="#br0" timeOffset="15514.5187">28897 15308 210 0,'0'10'89'0,"0"3"-44"16,0-1-12-16,0 3-23 16,5-1-7-16,3-2-7 15,1-3-65-15,3-3-73 16</inkml:trace>
  <inkml:trace contextRef="#ctx0" brushRef="#br0" timeOffset="15795.7563">29039 15347 180 0,'13'-13'139'15,"0"-1"-98"-15,-1 0-31 16,5-1-7-16,-4 3-2 16,2 1-5-16,-4 4-22 0,-4 0-8 15,-2 4 30-15,-3 3 11 16,-2 0 18-16,0 0-2 16,0 1-14-16,1 8-1 15,7-2-20-15,8 0-75 16,8-1 12-16,8-1 79 15,2-5 8-15,-2 0-1 0,0 0 40 16,-6 2 26-16,-6-2-23 16,-10 0-11-16,-5 0-7 15,-1 7-14-15,-4 16-5 16,-5 17-9-16,-7 6-4 16,-5 4-61-16,1-2-251 0</inkml:trace>
  <inkml:trace contextRef="#ctx0" brushRef="#br0" timeOffset="19170.6089">25792 15356 191 0,'-3'5'19'0,"-2"-1"-3"16,-2 1-10-16,1 0-3 15,1 1 3-15,2 1 0 16,-2-4 14-16,3-1-6 16,2-2 5-16,0 0-10 15,2-12-17-15,6-4 16 16,3-8-40-16,-3-8-24 0,4-2 1 16,-7-5-10-16</inkml:trace>
  <inkml:trace contextRef="#ctx0" brushRef="#br0" timeOffset="19279.934">25737 14612 36 0,'-5'-36'-14'0,"1"4"4"16,-2 7-2-16,5 4 12 16</inkml:trace>
  <inkml:trace contextRef="#ctx0" brushRef="#br0" timeOffset="19498.7036">25888 15111 185 0,'11'72'4'16,"-3"-1"-21"-16,-1-5-53 15</inkml:trace>
  <inkml:trace contextRef="#ctx0" brushRef="#br0" timeOffset="27029.3993">25663 15213 188 0,'0'0'12'16,"0"0"-12"-16,0 0-12 15,0 0-11-15,0-2-7 16,0-1 22-16,-2 1 9 15,1 0 3-15,-1-1 6 0,-2-1 6 16,3 2 8-16,-4 0 9 16,5 0 2-16,-2 0 16 15,0 1-19-15,2 1-5 16,0 0-9-16,-2 0-2 16,2 0-5-16,0 0-3 0,0 0 5 15,0 0 0-15,0 0-2 16,0 0-1-16,0 0 0 15,0 0 1-15,0 0 0 16,0 0-2-16,0 0-3 16,0 0-4-16,0-2-1 15,0 2-2-15,0 0 1 0,0-2 0 16,0 2 0-16,0 0 1 16,0 0-1-16,0 0 1 15,0 0-1-15,0 0 1 16,0 0-1-16,0 0 0 15,0 0 1-15,0 0-1 0,0 0 0 16,0 0 0-16,0 0-1 16,0 0 2-16,0 0-2 15,0 0 1-15,0-1 0 16,0 1 0-16,4-2 1 16,-2 2-1-16,1 0 0 0,0 0 0 15,1 0-1-15,-1 0 2 16,3 0-1-16,-2 0 0 15,1 0 0-15,1 0-1 16,0 0 2-16,1 0-2 16,0 0 2-16,0 0-2 0,0 0 1 15,-1 0 1-15,1 0-2 16,0 0 1-16,0 0 1 16,-2 0-1-16,2 0 0 15,-4 0 0-15,5 0 0 16,-3 0 0-16,1-4 1 0,1 3 2 15,-2-3 1-15,3 0 0 16,-3 1-1-16,2-1-2 16,0 1 0-16,-2-1-1 15,1 1 1-15,1-1-1 16,-2-2 1-16,2 1 0 16,0 2-1-16,1-4 1 15,1-1 0-15,1 1 0 0,2 2 1 16,-4-4-2-16,-1 1 1 15,0 2-1-15,1 2 0 16,-4-1 1-16,1 3-1 0,-2-1 1 16,1-1-1-16,-1 0 2 15,1-1 2-15,0 1 1 16,3-1 1-16,-3 0-2 16,3-3-2-16,-2 1 0 15,1-1 0-15,-1 2-2 0,-1 1 2 16,-1-1-2-16,1 2 3 15,-2 0-2-15,-1-2 4 16,1 1 1-16,0-1 5 16,0-1-1-16,-1 0 0 15,4-2-3-15,-4 0-1 16,3-2-4-16,-2 1-1 16,1-1 0-16,-1 2 0 0,0 0-1 15,-1 0 1-15,3-3-1 16,-1 2 0-16,1-3 0 15,-2 2 1-15,2-2-1 16,-1 2 0-16,1 2 0 0,-2-3 0 16,-2 4 0-16,1-2 0 15,3 3 1-15,-4 1-1 16,2-3 0-16,-2-1 1 16,1 2-1-16,1-5 1 15,0 1-1-15,0-3 0 0,1 1 0 16,2 0 0-16,-2 0 0 15,4-1 0-15,-4 3 0 16,3-1 0-16,-5 2 0 16,3-4 0-16,-2 6 0 15,-1-7 1-15,2 2-1 16,-1-3 0-16,1-1 0 0,1-1 0 16,-1-2 1-16,1-1-1 15,1 2-1-15,-2 1 2 16,4 1-1-16,-4 4 0 15,1 0 0-15,-3-1 0 0,3 3 0 16,-1-3 0-16,-1 2 0 16,0-6 0-16,3 1 0 15,-3-1 0-15,-1-1 2 16,2 2-2-16,1-1 0 16,-3 3 0-16,1-2 0 15,2 2 0-15,-3 0 0 0,1 0 0 16,0 0 0-16,-2 1 0 15,0-1 1-15,0-2-1 16,0-1 1-16,2 1 0 16,-1-1 0-16,3-1-1 0,1-2-1 15,-1 4 2-15,2 1-1 16,-1 0 0-16,-2 5 0 16,3-2 0-16,-3 3 0 15,-1 0 0-15,-1 1 0 16,4-1 0-16,-3-1 0 0,-1-3 0 15,3 1 1-15,-1 0-2 16,3-2 2-16,-1 1-2 16,0 1 2-16,-1 3-1 15,2 1-1-15,-3-1 1 16,2 0 0-16,1 0 1 16,-1-1-2-16,3 0 1 0,-3-1 1 15,2 0-2-15,-2 1 2 16,0-2-1-16,2 0 0 15,-4 1 0-15,1 2 0 16,1 1-1-16,-4-1 2 16,5 0-1-16,-5 1-1 0,3 1 2 15,-2-2-1-15,-1-2 0 16,4 1 0-16,-3-1 0 16,3-2 0-16,-2 2 1 15,1-1-2-15,-1 2 1 16,1 2 0-16,-3 2 0 0,3 0 0 15,-1 2 0-15,-2 0-1 16,3 1 1-16,1-3 0 16,-1 1 0-16,1-1 0 15,2-4 0-15,1 2 0 16,-1 0 0-16,0 2-1 0,-1-1 1 16,2 2 0-16,-1 1-1 15,-1 0 1-15,1 0 0 16,-1 2-1-16,1-2 0 15,0 0-2-15,0 1 2 16,0 1 0-16,1 1-2 16,-3 1 0-16,2 0 0 0,0-1 2 15,-2 1 0-15,3-3 1 16,-1 3 0-16,0 0 0 16,1 0 0-16,-1-1 0 15,1 3 0-15,1 0-2 16,-2 0 0-16,3 0-3 0,-2 0 2 15,1 0 2-15,-2 0 1 16,3 0 0-16,-3 3-1 16,1-3 0-16,2 4 1 15,-1-4 0-15,-2 2 1 16,3-2-1-16,0 5 0 16,-2-3 1-16,3 1-2 0,-3-1 1 15,-1 2-1-15,-2 0 0 16,0-1 0-16,0 0-1 15,2 1 1-15,-2 1 1 16,0-1-1-16,0-1 2 0,2 1-1 16,1 0 1-16,-1 0-1 15,2 2-1-15,-2 1 2 16,2-1 0-16,2 0-1 16,-3 0-2-16,1 1 4 15,1 1-4-15,-1 1 2 16,-1-2-1-16,2 3 0 0,-3-1 1 15,0 0-1-15,0 0-1 16,1 2 2-16,-3 1 0 16,4 0 0-16,1-3 1 15,-2 0 0-15,1 2-1 16,1 0 0-16,0-3 0 0,-3 0 0 16,3-2 1-16,-3 5-1 15,1-1 0-15,-1-2 0 16,0 3 0-16,0-1 0 15,1 3 0-15,2 2 0 16,-1-3 0-16,1 2 0 0,0 3 0 16,-1-3 1-16,-1 0-1 15,2 0 0-15,-3-1 0 16,0 1 0-16,-2-1 0 16,3-1 0-16,-3 1 0 15,1-3 0-15,-1 1 0 0,2 1 0 16,1 0 0-16,-5 0 0 15,4 2 1-15,-3-3-1 16,1 2-1-16,-2 0 1 16,1 1 0-16,-2-1 0 15,2-1 0-15,-2 1 0 16,-1-2 0-16,3-2 0 0,-1 0 1 16,1-1-1-16,1 2-1 15,-3-5 2-15,4 2-1 16,-2 0 0-16,-1 0 0 15,2-1 0-15,-3-3 1 16,3 4-1-16,-1-1 0 0,-1 2 0 16,-1-2 0-16,4 1 0 15,-1 0 0-15,-1 2 0 16,1 0 0-16,-2-2 0 16,1 2 0-16,1 0 1 15,1-2-1-15,-2 2-1 0,3-2 2 16,-2 2-1-16,2 2 0 15,-1-2 0-15,1 1 0 16,0 1 0-16,-2 1 0 16,0 1 0-16,2 0 0 15,1 1 0-15,-1-2 0 0,0-1 1 16,3 2 0-16,-3-1-1 16,0-1 0-16,2 1 0 15,0-3 0-15,-2 3 1 16,0 0-1-16,2 0 2 15,-3 0-1-15,1-1 1 16,-2 4 0-16,2-3-1 0,0 0 1 16,3 1-2-16,0 0 1 15,-1 0-1-15,-1-2 1 16,0 2-2-16,1-3 2 16,-4-1 0-16,2-2-1 15,-2 3 0-15,0-2-1 0,2 1 1 16,0 2 3-16,-1 0-3 15,1 0 0-15,0-3 0 16,0 3 0-16,4-1-2 16,-2 0 2-16,0-3 0 0,2 1 0 15,0 2 2 1,1-2-4-16,1 0 4 0,-1 4-2 16,0-3-2-16,1 2 4 15,-2 1-2-15,4 1 0 16,-3-3 0-16,3 1 0 15,0 0 0-15,0-1 0 0,-1 0 0 16,3-2 0-16,-5 1 0 16,3-3 0-16,-1 3 0 15,0-2 0-15,-1-1 1 16,-1 2-1-16,1 1 0 16,3-2 0-16,-3 3 1 0,1-2-1 15,3-1 0-15,-4 1 0 16,2 1 0-16,-2-5 0 15,2 1 0-15,-2 1 0 16,-1 0 0-16,0-1 0 0,-2-2 0 16,1 2 1-16,0 1-1 15,0-3 0-15,-1 4 0 16,3-3 0-16,-2 1 1 16,-1-2-1-16,3 3 0 15,-2-2 0-15,2 0 0 16,-3 0 0-16,1 2 0 15,0-2 0-15,-2 1 0 0,-1 1 1 16,2-3 0-16,-1 1-2 16,1-1 1-16,0 1 2 15,-1-1-1-15,1-1 1 16,0 2-1-16,4-2 0 0,-4 1 0 16,3 1-2-16,-1-1 2 15,1-1-2-15,0 1 1 16,-3 3 1-16,3-2 0 15,-1-1 1-15,1-1-4 16,0 1 4-16,-3-1-4 0,3-1 4 16,-4 2-2-16,1-2 0 15,2 1 1-15,-2 0-1 16,2 1 0-16,-2 1 0 16,1-1 0-16,1 0 0 15,-3 2 1-15,4-3-1 16,0-1 0-16,1 1 1 0,-4 0 0 15,7 0 0-15,-5-1-1 16,1-1 1-16,-1 2-1 16,0 0 0-16,0-2 0 15,-2 0 1-15,3 2-1 16,-2 0 0-16,-1-2 0 16,3 3 1-16,0-3-1 0,0 2 1 15,1-2 0-15,0 0-1 16,2 0 1-16,3 0-1 15,-4 0 0-15,2 0 1 0,-3 0-1 16,1 0 0-16,-3 0 0 16,2 0 0-16,-1 0 1 15,2 0-2-15,0 0 3 16,1 0-3-16,-1 0 3 16,2 0-3-16,0 0 2 0,-3-2-2 15,1 2 4 1,-1 0-3-16,-1 0 0 0,-5 0 0 15,5 0-3-15,0 0 3 16,-5 0 1-16,6 0-1 16,0 0 2-16,-2 0-2 15,1 0 0-15,-1 0 1 16,3 0-1-16,-5 0 0 0,2 0 0 16,0 0 0-16,-2 0 0 15,2 0 1-15,0 0-1 16,-3 0 0-16,4 0 0 15,-3 0 1-15,2 0 0 0,2 0 0 16,-2 0 0-16,1 2 0 16,-3-1-1-16,2-1 1 15,0 3-1-15,-3-2 2 16,1-1 2-16,-2 0 0 16,1 2-3-16,-2-2 1 0,1 2 0 15,2-2 3 1,-1 2 0-16,1-2-4 0,3 0 0 15,-1 0 0-15,2 0-1 16,1 0 0-16,0 0 1 16,-3 0-1-16,2 0 1 15,-2 0-1-15,-7 0-1 16,-5 11-24-16,-20 1-74 0,-21-1-212 16</inkml:trace>
  <inkml:trace contextRef="#ctx0" brushRef="#br0" timeOffset="28904.2912">26009 15581 165 0,'-8'-19'4'16,"1"2"10"-16,0 1-7 15,2 2-5-15,-2-1-2 16,6 6-3-16,-3 0-20 16,4 2 13-16,-2 0-3 0,2 4-3 15,0-3-2-15,0 1-6 16,0 1-54-16</inkml:trace>
  <inkml:trace contextRef="#ctx0" brushRef="#br0" timeOffset="29341.7546">25962 15354 269 0,'0'-7'18'0,"0"-1"27"15,0 3-3-15,-4 2-23 16,1-3-8-16,1 1 1 15,-3 0 12-15,-2-1-2 0,4-1 0 16,-2 2 3-16,0-3-4 16,-2 2-2-16,0-6-2 15,2 6-1-15,0 0-4 16,1-1-8-16,1 6-3 16,1 1-1-16,2 0-3 0,0 5-11 15,11 9-1-15,2 7 11 16,2 8-15-16,6 3-24 15,-6 0-32-15,2-1-89 16</inkml:trace>
  <inkml:trace contextRef="#ctx0" brushRef="#br0" timeOffset="29747.9433">26191 15299 427 0,'-5'-10'20'16,"0"4"18"-16,3 0-2 15,2 6-14-15,0 0-20 16,3 7-7-16,6 11 3 15,2 9-2-15,2 9-8 0,3 6-11 16,0 5-16-16,0 3-40 16,2-7-27-16,-3-4-40 15</inkml:trace>
  <inkml:trace contextRef="#ctx0" brushRef="#br0" timeOffset="31341.6164">29343 15266 140 0,'-2'-5'229'0,"1"0"-206"16,-1 1 6-16,2 1-8 0,0 3-10 16,0 0-6-16,0 0-8 15,0 0 0-15,0 12 4 16,3 6 1-16,1 3-1 16,1 8 0-16,0 1 0 15,0 2-1-15,5-1-7 16,-1-4-17-16,-1-6-21 0,-1-7-66 15,1-7-27-15</inkml:trace>
  <inkml:trace contextRef="#ctx0" brushRef="#br0" timeOffset="31513.4297">29593 15258 506 0,'5'13'22'0,"0"5"-65"16,0 9 20-16,3 7 5 0,1-3-176 15</inkml:trace>
  <inkml:trace contextRef="#ctx0" brushRef="#br0" timeOffset="33169.6116">27127 15358 58 0,'-7'0'53'0,"1"0"-50"16,1 0 5-16,1-4 7 15,-1 0 5-15,3-1-9 16,1-1-12-16,-1 3 4 0,-2-2-30 16,1 3-12-16</inkml:trace>
  <inkml:trace contextRef="#ctx0" brushRef="#br0" timeOffset="34263.2276">27107 15316 53 0,'-3'-1'46'0,"1"-1"-42"16,0-2 16-16,0 1-11 16,2 1 11-16,-1 0-9 15,1 0 1-15,0 1 3 16,0-3-4-16,-2 4 1 15,2-2 3-15,-2-2 1 16,2 1 15-16,-3 0 4 0,1-1-9 16,-1 2 6-16,0 0-8 15,3 0-5-15,-2 0-3 16,2 2-7-16,0 0-6 16,0 0-2-16,0 0-1 0,0 0-1 15,0 8 1-15,0 1 0 16,0 2 0-16,0-1 0 15,0 4 0-15,0 2 0 16,2-1 1-16,-2-1-1 16,1 1 1-16,1-5-1 15,-2-1 0-15,3-4-1 0,-3-1 2 16,0 0-3-16,2-4 2 16,-2 0-1-16,0 0 0 15,0-2 3-15,0-7-2 16,0 0 0-16,0-2 1 15,0 0-2-15,0 1 3 16,0 1-2-16,0 0 1 0,0 2-1 16,0 2 1-16,0 1-1 15,0 0 0-15,0 2 0 16,0 2 0-16,0 0-2 0,0 2-2 16,0 6 3-16,0 4-1 15,5 1 2-15,-3-1 0 16,1 1 2-16,-1-3-2 15,1-3 0-15,-3 0 0 16,2-3 0-16,0 0 0 16,-2-4 0-16,0 0 1 15,3 0 0-15,-1-8 2 0,-2-2-1 16,2-4 1-16,-2-3 2 16,0 3 6-16,0-2-3 15,0 1-6-15,0 5 3 16,0 1-1-16,-4 6-2 0,4-1 0 15,-3 2-1 1,3 2-1-16,0 0 0 0,0 0-2 16,0 0 0-16,0 0-33 15,0 0-35-15,0 0-93 16</inkml:trace>
  <inkml:trace contextRef="#ctx0" brushRef="#br0" timeOffset="35044.4681">27036 15211 228 0,'-7'-5'14'16,"5"0"11"-16,0 5-1 16,2 0-30-16,0 0-25 15,4 1 19-15,1 8-3 0,2 0 1 16,0 4-3-16,-2-1-13 16,-2 1-12-16</inkml:trace>
  <inkml:trace contextRef="#ctx0" brushRef="#br0" timeOffset="35653.8031">27068 15302 304 0,'-7'0'16'0,"2"0"27"16,0 0-13-16,2 0-11 15,1-2-10-15,2 2-8 16,0 0-1-16,0 0 0 16,0 0-1-16,0 0 2 15,0 0-1-15,0 0-2 0,0 2 3 16,-2 4-2-16,2 2 0 15,0 3 2-15,0-2-1 16,0 0 0-16,0 2 0 16,0-6 0-16,0-1-1 15,2-3-3-15,3-1 7 0,0 0-2 16,2-3 3-16,-2-6-2 16,2-4 0-16,-2-3 0 15,0 0 2-15,0 0 4 16,-2 0-5-16,-3 4-1 0,2 3 3 15,-2 0 0-15,0 3-2 16,0 4 0-16,0 2-3 16,0 0-7-16,2 0-19 15,3 8-4-15,0 1-56 16,-2 0-87-16</inkml:trace>
  <inkml:trace contextRef="#ctx0" brushRef="#br0" timeOffset="38247.7351">27102 15384 177 0,'0'0'24'16,"-2"0"-4"-16,2-3 9 0,0-5 9 15,0 5-21-15,0-1 9 16,0 1-7-16,0-2-10 15,0 1-4-15,0 0 0 16,0-1 1-16,0-2 5 16,0-2-4-16,0-4 1 0,0-3 3 15,0 0-4-15,0-3-1 16,0-1 5-16,0 2 1 16,0 0-4-16,0 0-2 15,0 1-2-15,0-3-1 16,0-1 0-16,0-3 3 15,-2-2 0-15,-1-5-3 16,1-2 5-16,-1-3-1 0,1-2-2 16,-4-1-2-16,4 2-1 15,-3-3 2-15,1 3 1 16,-1 3 2-16,-4 0-4 16,0 0 0-16,3 4-1 0,0-2 0 15,-1 0 1-15,3 0-2 16,-2 0-2-16,4 1 2 15,0-1 0-15,1 2-1 16,-1 4 0-16,2 0 1 16,-2 5-2-16,2-2 2 0,-2 5-1 15,1-2 1-15,-1-1-1 16,2 0 0-16,-2-1 0 16,0-1 1-16,1-2-1 15,-3-2 0-15,0-2 1 16,-3 1-2-16,2-1 2 15,-2 1-3-15,0 5 2 0,-1 1 0 16,3 2 2-16,-2 3 7 16,3 0-4-16,1 1-4 15,-1-1 1-15,2-3-2 16,0 0 0-16,-2-1-1 0,1 0 1 16,1 3 1-16,-3 1-1 15,1 5 0-15,1 1 0 16,-1 3 0-16,3-1-1 15,-1 4 1-15,-3-3 1 16,4-1-1-16,-1 2 0 16,2-4 0-16,0 1 0 0,0-3 0 15,0 1 0-15,0-3 0 16,0 1 0-16,0 0 0 16,0-1 0-16,0 3 1 15,-5-2-1-15,3 1 0 0,-1 1-1 16,-1 1 1-16,2 2-1 15,1 0 2-15,-1-1-1 16,2 0 0-16,0 2 0 16,0-3-1-16,0 4 2 15,0 0-1-15,0 0-1 16,0 0 2-16,0 0-1 0,-2 3 0 16,2-2 0-16,-3-1 0 15,3 4 0-15,0-2 0 16,0 1 0-16,0 3 0 15,0-1-1-15,0-1 1 16,-3 2 0-16,3 1-1 16,0 0 0-16,0 0-3 0,0 0 2 15,0 0 0-15,0 0 2 16,0-2 0-16,0 0 0 16,0 0 0-16,0 1-1 15,0-3 1-15,-2 2 0 0,2-1 0 16,0 1 0-16,-3 1 0 15,3 1 0-15,0-2-1 16,0 2-1-16,0 0-2 16,0 0 3-16,0 0 1 15,0 0 0-15,0-1 0 0,-2 1 0 16,2 0 1-16,-2-3-1 16,1 0 0-16,-1 3 0 15,0 0 0-15,2 0 0 16,0 0-7-16,0 0-3 15,0 0 2-15,0-1 5 16,0 1 3-16,0-2 0 0,-2 1 0 16,1-1 0-16,-1 0 0 15,0 0 0-15,0 2 0 16,1 0-1-16,1 0-15 16,-2 0-6-16,2 0 7 15,-3 0 4-15,3 0 3 0,-2 0 5 16,1 2 3-16,-1-2 1 15,0 2-1-15,0-2 1 16,1 0 0-16,-1 0 0 16,2 0 0-16,0 0 1 15,-2 0 0-15,2 0-1 0,0 0-1 16,0-2 0-16,0 0 1 16,0 2-1-16,0-1 1 15,-2 1 1-15,1-1 2 16,1 1 0-16,-2-3 0 15,2 2 2-15,0 1 1 16,0-4-2-16,0 2 0 0,0 2-4 16,0-4 0-16,0 4 0 15,0-3-1-15,0 3 2 16,-3-4-2-16,3 2 1 16,0 1 0-16,-2 1 1 0,2 0-1 15,-2 0-1-15,2 0-1 16,0 0-3-16,0 0-1 15,0 1-12-15,0 5-17 16,0-1-39-16,0 1-38 16,0-3-3-16</inkml:trace>
  <inkml:trace contextRef="#ctx0" brushRef="#br0" timeOffset="38810.1944">26807 13411 7 0,'0'0'42'16,"0"0"-15"-16,0 0-10 15,0 0-7-15,0 1 6 16,0 2 7-16,0 0-9 0,0-3 0 15,0 1-4-15,0 1-7 16,0-2-1-16,0 0 1 16,0 0 3-16,0 0 23 15,0 0-11-15,0-2-11 16,0-2 19-16,0-2-3 16,-2 1-2-16,-1 1 1 0,1 0-7 15,0-2-1-15,-1 2-6 16,1 1-4-16,2-3-1 15,-2 3-2-15,0-2-1 16,2 1 1-16,0-5-1 16,0 3-1-16,0-2 2 0,0 5-1 15,0-2 1-15,0 1-2 16,0 4 0-16,0 0-6 16,0 4-11-16,0 4-8 15,0 0-16-15,0-2-76 0</inkml:trace>
  <inkml:trace contextRef="#ctx0" brushRef="#br0" timeOffset="39450.9064">26815 13454 101 0,'-2'0'11'15,"2"0"1"-15,0 0-8 16,0 0-2-16,0-2 0 15,0 1 3-15,0 1-4 16,-2-1-1-16,1 1-1 0,1 0 1 16,-3-3 2-16,3 2 1 15,0-4 9-15,0 2-5 16,0-1-5-16,0-1 3 16,0 0 4-16,0 2 4 15,0 0 0-15,0-3 0 0,0 5 2 16,0 1-2-16,-2 0-6 15,0 0-4-15,1 0-2 16,-1 0-1-16,0 0 0 16,2 0 0-16,-2 0 1 15,1 0 1-15,1 0 5 0,-2 0 0 16,2 0-2-16,-4 0 8 16,4 0-13-16,-1 0-3 15,1 0-10-15,0 0-32 16,0 1-3-16,0 2-22 15</inkml:trace>
  <inkml:trace contextRef="#ctx0" brushRef="#br0" timeOffset="39654.0188">26820 13409 165 0,'-3'0'14'0,"1"0"9"15,0 0-2-15,-1 0-7 16,3 0-5-16,0 0-7 16,0 0-1-16,0 2-2 15,0-1-1-15,0 2-36 0,0-3-11 16,0 0-25-16</inkml:trace>
  <inkml:trace contextRef="#ctx0" brushRef="#br0" timeOffset="39810.2812">26820 13409 83 0,'-5'0'69'0,"1"-1"-27"15,0 1 2-15,2-2-3 16,-1 2-21-16,1 0-16 0,2 0-3 16,0 0-6-16,0 0-67 15,0 0-44-15</inkml:trace>
  <inkml:trace contextRef="#ctx0" brushRef="#br0" timeOffset="39966.4874">26852 13406 170 0,'-7'3'-32'15,"1"-3"-4"-15</inkml:trace>
  <inkml:trace contextRef="#ctx0" brushRef="#br0" timeOffset="44575.9997">28021 12855 408 0,'-8'0'6'0,"-2"0"5"16,3 0 5-16,5 0 0 15,1 0-9-15,-1 0 3 16,2 0 4-16,0 0-9 15,3 7-8-15,11 9 3 0,5 6 5 16,4 8 4-16,4 9-1 16,5 6-1-16,1 6-1 15,-3 3-1-15,-1 1 0 16,-6-1-1-16,0-6-2 0,-6-5-1 16,-3-6 1-16,-3-9-6 15,-6-6-47-15,-5-9-35 16,0-10-142-16</inkml:trace>
  <inkml:trace contextRef="#ctx0" brushRef="#br0" timeOffset="44904.0708">27986 13126 460 0,'-21'-18'8'15,"3"-1"15"-15,6 1-5 0,7 0-5 16,3 0-7-16,2-2-8 15,5-1 7-15,15-6-7 16,13 0 5-16,9 1-2 16,9 1 4-16,7 1 0 15,4 12-1-15,-1 10-2 0,-4 2-1 16,-6 9-2-16,-6 13-4 16,-7 3 2-16,-8 5 3 15,-5 4 0-15,-9 3-1 16,-7 2 2-16,-5 6 1 15,-4 2-1-15,-6 3 1 16,-8 0 0-16,-1-2-3 0,0-6-14 16,0-2-7-16,3-13-14 15,5-5-33-15,1-16-98 16,5-6-46-16</inkml:trace>
  <inkml:trace contextRef="#ctx0" brushRef="#br0" timeOffset="45169.6858">28765 12716 495 0,'0'-5'5'16,"0"-1"-3"-16,0 2-1 15,0 3-1-15,0 1-8 16,0 0-23-16,3 0-41 16,2 0-13-16,1 0-24 15</inkml:trace>
  <inkml:trace contextRef="#ctx0" brushRef="#br0" timeOffset="45888.3727">28264 13314 181 0,'-10'0'21'0,"-2"0"-7"16,2 0-11-16,2-2-2 0,-1-2 1 15,4-3 2-15,3-2 28 16,2 0-4-16,0-3-17 15,0-1-1-15,0 2 8 16,0 1-1-16,0 1-1 0,0 3 1 16,0 3-1-16,0 3-3 15,0 0-1-15,0 2-5 16,2 12-4-16,5 5-3 16,6 10 5-16,4 6 11 15,3 3 1-15,2 6-1 16,3 2 1-16,2 1 0 0,0 0-10 15,-2 1-2-15,0 0-2 16,1-5-1-16,-6-2-1 16,2-6-1-16,-3-6-24 15,-4-11-27-15,-4-11-72 16</inkml:trace>
  <inkml:trace contextRef="#ctx0" brushRef="#br0" timeOffset="46278.9839">28766 12777 479 0,'0'0'7'0,"-5"0"-3"15,3 0 6-15,2-2-7 16,0 2-5-16,0 0 2 16,7 0 0-16,4 0 3 0,4 7 0 15,5 9-2-15,1 9 2 16,4 7 2-16,0 6 2 15,1 4-2-15,-4 5-4 16,2-4 1-16,-4-4-1 0,-4-6 0 16,-2-2-1-16,-3-8-22 15,-4-6-17-15,-7-9-63 16,0-8-157-16</inkml:trace>
  <inkml:trace contextRef="#ctx0" brushRef="#br0" timeOffset="46591.478">28697 12723 477 0,'-7'-22'14'0,"2"1"32"16,5 3-21-16,15 2-12 16,10 4-12-16,9 5 1 15,9 5-1-15,6 2-1 16,2 14 0-16,4 8-2 15,0 8-6-15,-1 7 0 0,-6 4 5 16,0 4-2-16,-6 3 4 16,-3 2 2-16,-10 0-2 15,-7 0 1-15,-9-2 0 16,-9 2 1-16,-4 2 2 16,-17 0 0-16,-6-1 0 0,-5-2-2 15,-6-11 1 1,7-4-2-16,-2-11-12 0,4-10-27 15,1-14-46-15,4-5-181 16</inkml:trace>
  <inkml:trace contextRef="#ctx0" brushRef="#br0" timeOffset="47091.4546">29429 12411 505 0,'0'0'12'0,"4"0"11"0,3 0-28 15,5 0 9-15,10 11-2 16,1 10-1-16,10 7-1 15,1 10 1-15,1 8 0 16,3 6 0-16,-1 2 1 16,-8-3-2-16,0-5-2 15,-7-8 1-15,-4-6-5 0,-4-12-1 16,-5-8 6-16,-3-5 2 16,-6-7 0-16,0 0 1 15,-6-9 11-15,-8-10-10 16,-4-10 0-16,-5-6 0 15,-4-5-3-15,0-6 2 0,-5-4 1 16,5-2 1-16,-1 2 6 16,3-2 1-16,3 2 4 15,1 1-3-15,3 6 2 16,2 0-7-16,8 5-3 16,2 1-1-16,6 3-1 0,0 4-5 15,14 4 0-15,4 5-2 16,2 5-40-16,4 11-37 15,-4 5-34-15,-3 15-68 16</inkml:trace>
  <inkml:trace contextRef="#ctx0" brushRef="#br0" timeOffset="47294.5726">29483 12716 334 0,'0'11'65'15,"0"-10"-11"-15,14-1-24 16,14-14 4-16,7-7-14 16,10-13-9-16,7-9-8 15,6-7-2-15,-2-2 2 16,-3 0-6-16,-6 6-19 0,-6 2-79 16,-9 1-117-16</inkml:trace>
  <inkml:trace contextRef="#ctx0" brushRef="#br0" timeOffset="53560.1141">3210 8679 91 0,'0'4'249'0,"0"-4"-209"16,0 0-31-16,3 0-8 15,4 0 2-15,-2-4-2 0,2 2 1 16,-2-1-2-16,2 3 5 15,3-4 9-15,-2 4 1 16,1 0 0-16,4 0 2 16,-1-1-6-16,0 1-4 15,5-2-4-15,0-2-3 16,-2 2 2-16,7-1 0 0,-3 1-3 16,5 0 3-16,3-1-2 15,0 3 0-15,5-2 1 16,2 0 0-16,0 2 0 15,2-4-1-15,4 3 1 16,1-1-1-16,2-3 1 16,8 1-1-16,-1-3 2 0,3 2-2 15,2-1 1-15,0 1 0 16,0 0-1-16,-4 1 0 16,1 2 0-16,-1 1 2 15,-1 1-2-15,0 0 0 0,-2 0 0 16,3 0 0-16,1 0 0 15,6 0 0-15,-2 0 0 16,-2 0 0-16,6 0 2 16,-3 0 0-16,3 0 3 15,-3 0-2-15,1 0 0 16,3 0-2-16,-3 0 2 0,3 0-2 16,0 1 0-16,2 1 0 15,1-2-1-15,-1 0 0 16,0 0 1-16,5 0 2 15,-2 0-2-15,-3 0-1 16,1 0 0-16,1 0 2 0,-2 0-2 16,0 0 2-16,0 0-3 15,0 2 2-15,-5 0 0 16,2 1-1-16,-3 1 0 16,-1-1 1-16,0 1-1 15,-5 1 0-15,5-1-1 0,-5 1 2 16,1 1-1-16,-2-3 0 15,-1-1 0-15,-1-1 0 16,-3 3 0-16,-2-4 1 16,-3 0-3-16,-1 0 4 15,-5 2 2-15,-3 0-2 16,0-2-1-16,-8 3 0 0,-2-1-1 16,-10 0 0-16,-9-2-58 15,-5-4-171-15</inkml:trace>
  <inkml:trace contextRef="#ctx0" brushRef="#br0" timeOffset="57013.1102">8080 8601 90 0,'0'0'155'0,"0"-4"-124"15,-2-3 2-15,0 4-29 0,2-5-3 16,0 1-4-16,0 0-1 16,2 2 8-16,1-2-2 15,-1 3 2-15,1-1 15 16,-1 3 8-16,-2 0-4 16,0 0-3-16,1 2-4 0,1-1-9 15,2-3-4-15,3-2-1 16,3 1-2-16,3-2 0 15,3 0 4-15,0 0 1 16,5-2 1-16,-1 2 3 16,4-1-4-16,1 3-2 15,-1 0-1-15,4 1-2 16,0 0 0-16,5 3 1 0,2-3-1 16,1 1 0-16,1 1 0 15,4 0 1-15,-1 1-2 16,-1 1 1-16,4 0 0 15,-1 0 1-15,1 0-2 16,1 1 1-16,3 6 1 0,2-3-2 16,1 3 2-16,2-3-1 15,1-1 1-15,3-1-2 16,2 0 2-16,5-1-1 16,-2 3 0-16,3 0 0 15,2-2 0-15,0 1 1 0,2 3-2 16,-2-1 2-16,2-2-1 15,3 3 0-15,-1-3 1 16,0 1-1-16,3 1 3 16,1-1-3-16,1-1 0 15,3 1 1-15,-1 0-1 0,0-1 0 16,2-1 0-16,-2 2 0 16,0-1 0-16,3 1 1 15,-4-1-1-15,0-1-1 16,4 1 1-16,-5 1 2 0,1-2-1 15,6 2 0-15,0-1-2 16,0 0 3-16,7 1-2 16,-3 0 1-16,2-1-1 15,0-1 1-15,-1 1-2 16,-2-3 2-16,1 3-1 16,1-2 0-16,-1-1 1 0,2 2-1 15,0-2 1-15,1 2-1 16,1-2 0-16,2 2 1 15,-1-2-1-15,4 0-1 16,-3 0 2-16,1 0 0 16,-3 0-2-16,0 0 5 0,-3 0 1 15,-3 0 2-15,3 0-4 16,-5 1-1-16,4 1 0 16,2 2-1-16,0-1-1 15,2 1 0-15,-2 1 1 0,1 0-1 16,1 1 0-16,-4 1 0 15,4-2 0-15,0 4 0 16,0-2 1-16,0 1-1 16,0 0 1-16,-2 0-3 15,-1 0 3-15,-4-2 0 16,3 1-2-16,-3-2 2 0,-1 1-1 16,3-1 0-16,-4-3 0 15,1 1 1-15,1 1-1 16,-4-2 0-16,-2-2 0 15,2 2-1-15,-7-2 2 16,1 0 2-16,-2 0-1 16,-1 0 1-16,-2 0-1 0,-4 2-1 15,1-2-1-15,-2 1 0 16,-1-1 2-16,-2 0-2 16,-4 0 0-16,-6 0 0 15,0 0 0-15,-3 0 3 0,-4-3 7 16,0-1 4-16,-5 0-6 15,-1 4-4-15,-3 0-1 16,-5 0-3-16,-2 0 1 16,-10 10-3-16,-14 6-46 15,-6-6-39-15,-31 1-100 16</inkml:trace>
  <inkml:trace contextRef="#ctx0" brushRef="#br0" timeOffset="59341.0619">27470 6188 281 0,'-12'7'207'0,"4"-2"-179"15,4 2-27-15,4 7-16 16,2 6 8-16,8 7 7 15,2 5 6-15,2 6-2 16,1 4 0-16,0 3-3 0,-3 5-2 16,-4 0 2-16,1 7 0 15,-3 0-1-15,-4 8 1 16,-2 2 1-16,0 8-2 16,0 3 0-16,0 6 1 0,0 7 0 15,0 1 1-15,0 5 1 16,0 1 1-16,2 2-1 15,0 2-3-15,-1-2 2 16,3-2-1-16,-2-1-2 16,-1-3 2-16,1-6 0 15,0-3 4-15,-2-5 9 0,0-6-2 16,0-1-6-16,-2-4-2 16,-5-5-3-16,-2-9 3 15,-6-3-7-15,5-8-26 16,0-10-9-16,2-7-19 15,-1-12-83-15</inkml:trace>
  <inkml:trace contextRef="#ctx0" brushRef="#br0" timeOffset="60059.77">26262 8392 443 0,'0'0'26'0,"0"0"-11"16,0-2-20-16,8-1-1 15,11-1 4-15,2 2 1 16,6 0-11-16,7 0 1 0,6 1 8 16,3-1 4-16,6 2 0 15,0 0 0-15,5 0-1 16,4 0 1-16,1 0 0 15,4 0-2-15,7 0 2 16,3 0-2-16,8 0 1 16,9-2 1-16,9 1 0 0,3-3-2 15,6 1 3-15,4-3-2 16,2 1 0-16,4-2 0 16,3 3 2-16,-1 1 5 15,8 1-3-15,2 0-3 16,4 0 0-16,7 2-3 0,0 0-15 15,6 0-26-15,0 0-8 16,-2 0 13-16,3 0 28 16,-9 0 12-16,2 0 12 15,-5 2 10-15,-6 0-1 16,-1 0-12-16,-5-1-2 0,0 1 2 16,-5-2 6-16,-1 0 8 15,-4 0-3-15,2 0 2 16,-5 0 7-16,-5-2-6 15,-4 1-5-15,-9-3-1 16,-10 0-6-16,-7 2-4 16,-10 2-5-16,-5 0-2 0,-3 0-1 15,-5 0-1-15,0 0 0 16,-1 8 0-16,-2-1-22 16,-8-2-35-16,-8-3-44 15,-14-2-185-15</inkml:trace>
  <inkml:trace contextRef="#ctx0" brushRef="#br0" timeOffset="62418.9716">27445 8199 241 0,'-2'0'75'0,"2"0"-50"0,0 0-7 16,0 0-2-16,9 0-5 16,4-2-5-16,2-1 3 15,7 1 4-15,0-1-1 16,5-1-9-16,-4-1-2 15,2-1 0-15,-1 1-2 0,-1-2 2 16,-2-2-1-16,1 0-8 16,-2-2-1-16,1 0 5 15,2-1 4-15,3-4 0 16,1 0 0-16,0-2 0 16,3 0 0-16,-3 1 0 0,0-4 0 15,-4 3 0-15,-1 2 0 16,-4-2 1-16,-2 1-1 15,1 0 2-15,-2 1 3 16,0-1 0-16,3 0-2 16,-2-1-2-16,3 0-1 15,1-1 0-15,1 1 0 0,-2-2 4 16,-1-1-1-16,1 5 2 16,-1-6-1-16,-1 1 0 15,-3-3-1-15,4 1-2 16,-5 0 0-16,-1-1 2 0,3-2 2 15,-3 2 0-15,3-3-3 16,-1 2 0-16,2 0-2 16,-2 0 0-16,4 0 0 15,-4 3-1-15,3-1-2 16,-1 1-6-16,-3 1 1 16,-1-2 0-16,-2 1-7 0,-2-1 11 15,-2 0 3-15,-5 2 4 16,1-1 0-16,0 3 3 15,0-1 0-15,-1-3-2 16,4 3-1-16,3-1 0 16,-1 1-3-16,2 1 0 0,1-1 0 15,4-2 0-15,-6 3-1 16,-1-2 2-16,3-1-2 16,-3-1 2-16,-2 1 1 15,2 1 4-15,1-2-2 16,1 0-2-16,-2 1 1 0,1-1-1 15,6 0 0-15,-2 3 1 16,3-1 7-16,-2 0-2 16,4 1-5-16,-1-2-1 15,-1 3-2-15,-1 0 2 16,-1-1 0-16,-1 2 0 16,-2-2 3-16,3 1-2 0,0 0 2 15,2-2 0-15,0 1-2 16,2 3 3-16,0-1-6 15,3-2 0-15,-1 5 1 16,0 0 1-16,1 1-3 16,-3 1 1-16,2 1 0 0,-2 1 1 15,1 1-2-15,-3 1 1 16,1 0 1-16,-1 0-1 16,-5 4 0-16,2-1-1 15,2 1 2-15,-2 2-1 16,3-1 0-16,-1 2 0 0,-1 0-1 15,4 2 1-15,0 0-1 16,-3 0 1-16,2 0 0 16,-2 0-1-16,3 5-1 15,0 1 2-15,1 1 0 16,0 0 0-16,2 2 2 0,-3 2-4 16,3-2 2-16,-3-1 0 15,-1 3-1-15,-3 0 1 16,1-1-2-16,-4 1 2 15,2 2-1-15,-2-2 1 16,0 3 0-16,2 1 1 16,0-3-1-16,0 4 0 0,1 0 0 15,1-1 0-15,1 2 0 16,-1-2 0-16,1 2 0 16,-1-1 0-16,-1 0 0 15,-1-2 3-15,1 0-4 0,-2 1 1 16,1 0 1-16,1 2-1 15,-1 2 0-15,1-3 0 16,3 2 0-16,-1 0 2 16,-1 2-2-16,0-3-2 15,1 1 2-15,-3 2 0 16,1-2 2-16,-1 0-4 0,0 1 4 16,-2-1-2-16,2 2-2 15,-2-1 4-15,-1 3-5 16,3-2 4-16,-1-1-1 15,1 2 2-15,2 1-2 16,-1-1 0-16,1 3 0 16,3-3 0-16,-3 4 0 0,1-2 0 15,-1 0 0-15,2 0 0 16,-4-1 0-16,2 1 0 16,-2-4 0-16,0 3 0 0,-1-2 0 15,3 1 0-15,-1-1 0 16,1-1 1-16,1 1 0 15,3 3-1-15,-2-5 1 16,-2 0-1-16,1 1 1 16,-1-1-1-16,1 0 0 15,-1-2 0-15,2 4 0 16,-2-2 1-16,3-1 0 0,2 3-1 16,1 0 0-16,-1-3 1 15,5 1 0-15,-1-1 0 16,1-3-1-16,-3 0 0 15,1-2 1-15,-2 1-1 16,2-2 0-16,-3 0 1 0,3 1-1 16,-1-2 0-16,2 1 0 15,-1 0-1-15,5 2 1 16,-2-3 2-16,-2 1-2 16,2 0 0-16,0-3 1 0,-1 6-3 15,1-6 3-15,-2 2-2 16,2 1 1-16,1-2-1 15,-1 3 2-15,0-4-2 16,-2 2 1-16,2 0 0 16,0 0 0-16,3 2 0 0,-3-2 1 15,2 2-2-15,0-1 1 16,-1-1-2-16,-1 1-3 16,-1-3 2-16,0 2 0 15,-4 0 3-15,2-2 1 16,0-4-1-16,-3 2 2 15,1 2 3-15,2-5 1 16,0 2-1-16,1 2 0 0,0-3-2 16,4 2-2-16,-1 1-1 15,1-3 2-15,-3 2-2 16,3 2 0-16,-2-1-15 16,1 0-28-16,-5-4-33 0,-5-3-186 15</inkml:trace>
  <inkml:trace contextRef="#ctx0" brushRef="#br0" timeOffset="66590.9447">29114 6203 315 0,'8'-8'34'16,"-1"-3"-7"-16,-1 4-7 15,0 0-4-15,1 2-10 16,0 3-4-16,0 2-2 0,-2 0-1 15,-3 3 1-15,-1 9-1 16,-1 1 1-16,0 7-2 16,0-1 4-16,-1 3-4 15,-3 3 5-15,2 1-2 16,1 3 1-16,1 1-1 0,0 0 0 16,0 5-1-16,0-3 1 15,0 1-1-15,1 2 0 16,-1-2 0-16,0 3 0 15,0-2 0-15,0 1 0 16,0 3 0-16,4 1 1 16,-2 0 2-16,3 2 0 0,-2 5-2 15,2-4-1-15,-2 2 1 16,1 1 1-16,-1-3-2 16,1 3 0-16,-3-2 0 15,3 2 0-15,-2-1 0 16,1 3 1-16,0-3 1 15,4 1 3-15,-4 2 1 0,2-1 0 16,1 2-4-16,-5 2 0 16,-1 1 0-16,0-1-1 15,0 2-1-15,-3 0 0 0,-8-2 0 16,0 0 1-16,1 2-1 16,-3-2 1-16,0 1 0 15,6-1 1-15,2-2 0 16,2 1 1-16,1-3-2 15,0-6 1-15,-1 1-1 16,2-1-1-16,-5-4 1 0,0-6-1 16,-1 1 0-16,-3-6 1 15,3-1 1-15,0 0 2 16,2-3 0-16,1-2-2 16,4 1-2-16,0-2 1 15,0 0 0-15,5-4-5 16,2-5-37-16,4-9-57 15,0-7-196-15</inkml:trace>
  <inkml:trace contextRef="#ctx0" brushRef="#br0" timeOffset="67372.1228">29133 8711 317 0,'0'-10'1'0,"0"-1"16"16,0 2-3-16,0 4 0 15,0-1-3-15,0 5 0 0,0-1-4 16,0 0-3-16,-7 2-3 15,2 0 0-15,-9 2-1 16,2 8-1-16,-3 10 0 16,0 7 1-16,-4 3-2 0,4 6 2 15,-4 1 0-15,5 3 0 16,0 0-1-16,1 2 1 16,4-5 0-16,4 1-1 15,3-2-10-15,2-4-9 16,0-8-14-16,7-2-43 15,8-10 12-15,2-6 39 0,8-6 12 16,1-2 26-16,4-9 10 16,2-7 9-16,1-1 3 15,-3-5-13-15,1-1 1 16,-9 0 8-16,-7 0 1 16,-2 4-11-16,-7 3 4 0,-5 6 8 15,-1 6-11-15,0 5-15 16,-8 1-4-16,-5 3-2 15,-1 10-2-15,-5 6-2 16,4 3-22-16,1 1-27 16,6 0-22-16,4-7-27 0,4-3-36 15</inkml:trace>
  <inkml:trace contextRef="#ctx0" brushRef="#br0" timeOffset="67778.3406">29452 8831 353 0,'0'-11'12'16,"-2"1"7"-16,1 4-7 15,-1 6-3-15,0 0-7 16,-3 9-11-16,-2 7-1 15,-3 4 10-15,2 5 0 16,-1 5 0-16,5-3-1 0,3 3 1 16,1-3-9-16,3-4-20 15,8-2 0-15,2-4 11 16,1-6 16-16,2-8 5 16,0-3-5-16,1 0 32 15,0-13 0-15,0-5 1 16,-5-4-2-16,-2-6 0 0,0 0-5 15,-5 1-6-15,-5 4-8 16,0 1-8-16,-5 5-1 16,-12 8-6-16,-5 5-21 15,-5 4-19-15,-6 4-20 16,-2 10-13-16,-2 6-83 16</inkml:trace>
  <inkml:trace contextRef="#ctx0" brushRef="#br0" timeOffset="70481.3117">29060 6836 55 0,'6'0'4'0,"0"0"3"16,-3-5 12-16,1 0-4 0,-3 1 23 16,-1-1-4-16,0-1 0 15,0 1 6-15,0 0-18 16,0 1-2-16,0-1 2 16,0 1-9-16,0-3-6 15,-5 2 1-15,-2 1-1 0,-3 0-2 16,-7 1-4-16,-5 0 1 15,-5 3-2-15,-8 0-2 16,-6 0-3-16,-2 0-1 16,-4 3-6-16,-2 0-3 15,3 3-1-15,-2 1 9 0,2 0 0 16,-1-1-6-16,3-1-12 16,-2 2 7-16,5 1-3 15,5-4 13-15,4 0 8 16,9 2-2-16,3-5 2 15,6 1-21-15,1 0-17 16,2-2 1-16,4 0 15 0,0 0 18 16,4-2 8-16,1-5 14 15,2 1 2-15,0-2-6 16,0-1-14-16,3 0 0 16,4-2-2-16,0 1 2 15,-1 1 14-15,1-2 24 16,0 2 46-16,2-2-34 0,0 4-17 15,0-2-11-15,-2 4-9 16,0 1-6-16,-1 1-6 16,-3 0 0-16,2 2-1 0,-4-1 1 15,-1 2-3-15,0 0 3 16,0 0-5-16,-6 3-18 16,-4 9 6-16,-8 5 16 15,-2 7-1-15,-2 2 6 16,0 5-3-16,9 1-3 0,6-2 0 15,7-5-32-15,1-4-45 16,18-4-32-16</inkml:trace>
  <inkml:trace contextRef="#ctx0" brushRef="#br0" timeOffset="70903.1563">29099 6903 276 0,'0'0'57'0,"1"0"-24"15,3 0-25-15,3 0-3 16,3-6-3-16,4 3-2 16,6-5-3-16,4 1-14 15,5 2-10-15,9-2-12 16,1-2 3-16,6 0 3 16,6-2 28-16,1 1 2 0,4-1 4 15,2-2 8-15,0 3 7 16,3 1 9-16,-7 0-17 15,-3 1-1-15,-4 4 0 16,-3 0 3-16,-3 2-2 0,-5-3-1 16,0 3-4-16,-4 0-2 15,-3 0 0-15,-6-1-18 16,-6-1-53-16,-7-3-25 16</inkml:trace>
  <inkml:trace contextRef="#ctx0" brushRef="#br0" timeOffset="71153.1016">30044 6667 112 0,'0'0'51'16,"0"0"-45"-16,5 0-10 0,5 0-12 16,1 0 19-16,2 1 3 15,-1 5 14-15,-1-1-4 16,2 5-7-16,-3 0-4 15,-5 3 8-15,-2 3-17 0,-3 0 11 16,-3 2-5-16,-9-1 8 16,-5-2-3-16,0-5-29 15,5-3-15-15,4-3-10 16,8-4-32-16</inkml:trace>
  <inkml:trace contextRef="#ctx0" brushRef="#br0" timeOffset="71559.3223">30309 6497 341 0,'1'-17'8'0,"3"1"17"16,-1 0 17-16,2 2-3 15,-3 7-13-15,3 1-11 16,2 6-7-16,0 0-7 16,2 9-5-16,2 11 3 15,-1 7 1-15,0 3-14 0,-1 3-5 16,-1-1-2-16,1 2-4 16,-1-6-23-16,-3-8-28 15,0-6-37-15,1-3-47 16</inkml:trace>
  <inkml:trace contextRef="#ctx0" brushRef="#br0" timeOffset="71918.6596">30544 6398 366 0,'0'-6'18'0,"0"-9"17"0,0 15-17 16,0 1-16-16,0 13-8 15,0 8 6-15,0 3 1 16,0 4 1-16,0 0-5 16,0-1 2-16,0-4-18 15,0-6 4-15,7-1 5 0,5-5-4 16,3-2 9-16,3-6 7 16,2-2 0-16,0-2-1 15,1 0 2-15,-3-9 2 16,-1-10 2-16,-3-5 8 15,-4-1 1-15,-4-3-3 0,-4 3 0 16,-2 2 0-16,0 5-1 16,-15 5-6-16,-4 12-12 15,-8 1-20-15,-7 11 1 16,-8 13-1-16,3 3-23 16,5-1-102-16</inkml:trace>
  <inkml:trace contextRef="#ctx0" brushRef="#br0" timeOffset="76840.2282">28775 9356 333 0,'-2'-10'10'0,"-1"-2"10"16,-1 3-5-16,4 0 5 15,-1 0-3-15,1 3 4 0,-2 3-11 16,2-2-7-16,0 2-1 15,5 2-6-15,12 1-2 16,5-3-1-16,15 3 9 16,9-4-5-16,15 1 4 15,7-4 7-15,8-1-6 16,3-2-2-16,2-1 2 0,-6-3-1 16,-8 1-1-16,-6 1 0 15,-11 2 1-15,-14 0-5 16,-8 5-21-16,-11 0-8 15,-10-1-20-15,-7 2-51 0,-5-3-77 16</inkml:trace>
  <inkml:trace contextRef="#ctx0" brushRef="#br0" timeOffset="77105.8355">29018 9428 304 0,'0'2'70'0,"16"-2"-46"16,11-2-20-16,11-8-7 16,11-5 12-16,11 1-2 15,4-3-6-15,7 2 1 16,-1-2-1-16,-4 6-2 0,-5 0-6 15,-8 3-35-15,-11-2-73 16,-9 0-139-16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6:27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17646 6120 532 0,'-2'1'4'16,"-3"-1"5"-16,3 0-6 0,2 0-5 15,0 4-1-15,0 7-3 16,0 8 4-16,0 10 1 15,0 10-3-15,-2 13 5 0,-1 7-1 16,-2 9 0-16,2 1-1 16,-4-2 1-16,2-6-1 15,3-10-6-15,0-4-6 16,2-13-3-16,0-7-10 16,5-7-10-16,6-8-15 0,0-6-2 15,1-6 10-15,5-4-7 16,-6-17-19-16,-6-6-96 15</inkml:trace>
  <inkml:trace contextRef="#ctx0" brushRef="#br0" timeOffset="249.969">17563 6350 211 0,'-18'-27'144'16,"4"4"-35"-16,7 1-52 15,7 1-34-15,0-2-19 16,16-2 0-16,5-4-5 15,8 2 0-15,8 1-3 0,5 1-5 16,1 6 3-16,1 6-2 16,0 6 6-16,-8 7-4 15,-4 3-7-15,-8 15-1 16,-12 11-5-16,-12 6-5 0,-4 6 12 16,-23 8 2-1,-5-2-2-15,-7 0-14 0,-2-2-24 16,7-8-74-16,7-10 10 15</inkml:trace>
  <inkml:trace contextRef="#ctx0" brushRef="#br0" timeOffset="578.0762">18199 6152 257 0,'0'-4'258'15,"0"-1"-245"-15,0 1 5 16,0 4-17-16,0 0-3 0,-2 13-1 16,-3 8 1-16,-3 13 2 15,1 9-1-15,-2 13 2 16,1 6-2-16,0 4 2 15,6 2-1-15,2-5-1 16,0-2 2-16,11-9-4 0,10-9-4 16,6-6-19-16,7-10-5 15,3-8-19-15,2-9-32 16,-1-10-139-16</inkml:trace>
  <inkml:trace contextRef="#ctx0" brushRef="#br0" timeOffset="968.6791">18599 6615 392 0,'0'11'58'0,"-10"-3"-23"16,5-4-25-16,2-3-8 0,1 0-2 16,2-1 2-16,0 0-1 15,0 0 1-15,0-5-2 16,0-9 7-16,0-7-14 15,5-5 0-15,0-4 8 16,-2-7 2-16,1-4-2 16,-2 2 0-16,1-3 2 0,1 2 10 15,-1 4-4-15,4 4-4 16,1 3-2-16,-1 8-1 16,-2 3 0-16,2 5 0 15,1 5-1-15,-1 4-2 16,3 4 2-16,5 5-5 0,1 13 0 15,7 7-1-15,1 8 6 16,0 2-2-16,2 6 1 16,-3 0 0-16,-1 0 0 15,-5 0 0-15,-2-3-2 0,-1-8-16 16,-2-3-13-16,0-10-17 16,-2-8-97-16</inkml:trace>
  <inkml:trace contextRef="#ctx0" brushRef="#br0" timeOffset="1156.2024">18748 6607 130 0,'-6'3'304'15,"6"-3"-261"-15,0 0-28 0,10 0-27 16,10 0 9-16,8 0-2 15,14-7-24-15,1 1-33 16,2-3-69-16,-4-1-69 16</inkml:trace>
  <inkml:trace contextRef="#ctx0" brushRef="#br0" timeOffset="1281.1542">19131 6544 159 0,'7'-2'176'16,"-3"2"-108"-16,-1 0-32 15,-1 0-13-15,2 7-12 16,-1 11 9-16,1 7-4 15,-3 7-12-15,-1 8-4 16,0 2 0-16,-5-4-58 0,-4-8-124 16</inkml:trace>
  <inkml:trace contextRef="#ctx0" brushRef="#br0" timeOffset="1937.3595">19475 6193 500 0,'6'20'11'16,"0"1"-29"-16,4 13 11 15,2 7 7-15,3 7-1 16,1-2-19-16,-1-1-5 15,-2-5 6-15,-1-11 16 0,-3-6 3 16,-2-4 1-16,-4-11 6 16,1-1 6-16,-4-5 0 15,0-2 8-15,0-2 22 16,0-12 11-16,-6-7-36 0,-1-9-5 16,-1-6-4-16,1-7 3 15,-1-2 11-15,3-1-5 16,5 3-7-16,0 4-12 15,0 3 1-15,13 4 1 16,-3 6-2-16,10 2-2 16,3 6-1-16,4 2-8 0,3 7-1 15,-1 4-7-15,2 5 8 16,-6 2-12-16,-5 10 3 16,-8 6-9-16,-5-2 3 15,-3 4 9-15,-4-1 11 16,-4 3 6-16,-4-4 2 15,1 2 1-15,3 1 0 16,4 2-2-16,0 1 0 0,4 0 0 16,8 3 0-16,6-2 0 15,1 0-2-15,1 0 0 16,2-4 3-16,-4-1-1 16,-2-1 1-16,-5-1 7 15,-4 0 10-15,-7 1-6 0,0-1 3 16,-7 1 6-16,-9-3-13 15,-8-2-3-15,-3-4-2 16,-3-4-7-16,-2-6-7 0,3 0-12 16,2-8-10-16,7-11-6 15,2-6-69-15,8-11-177 16</inkml:trace>
  <inkml:trace contextRef="#ctx0" brushRef="#br0" timeOffset="2156.0838">19860 5920 452 0,'14'-13'71'0,"1"6"-22"15,4 7-40-15,11 0-4 16,7 9-6-16,6 16 1 16,1 11-2-16,0 10 1 0,-7 11 2 15,-8 9-1-15,-12 10-12 16,-17 2-9-16,-6 2 4 15,-19 3 6-15,-8-4-3 16,-6-2-4-16,-7-5-30 16,-5-10-64-16</inkml:trace>
  <inkml:trace contextRef="#ctx0" brushRef="#br0" timeOffset="2843.5568">18482 6282 459 0,'7'0'36'0,"-5"-2"-22"15,3-1-12-15,-2 1-1 16,-1 2-1-16,1 0 0 16,2 0-2-16,-1 0-3 15,1 7-4-15,0 6 3 0,2 2 5 16,-2 10-1-16,3 8 1 15,-4 8 5-15,-1 9 6 16,-1 5-6-16,-2 3-2 16,0 4-1-16,-2 1-1 15,-5-2-11-15,-1-4 2 16,-4 0-16-16,5-5 4 0,2-8-26 16,0-8-7-16,1-11-129 15</inkml:trace>
  <inkml:trace contextRef="#ctx0" brushRef="#br0" timeOffset="3249.7652">18572 6268 388 0,'0'3'107'0,"2"-3"-83"16,5 2-32-16,4 3 8 15,5 8 0-15,4 2 2 16,4 7-3-16,0 7 0 0,1 5-2 15,-3 5 4-15,-2 6-3 16,-4-2 2-16,1 4 1 16,-7 0 0-16,0 0-1 15,0-3 1-15,1-3 0 16,-1-4-1-16,1 0 0 16,0-6 0-16,-3-2-1 0,0-8-20 15,-2-9-39-15,-3-5-50 16,-3-7-85-16</inkml:trace>
  <inkml:trace contextRef="#ctx0" brushRef="#br0" timeOffset="3499.7468">18484 6738 222 0,'-3'0'231'0,"3"0"-173"16,0-7-18-16,16-3-41 0,7-1 12 16,14-5-9-16,5-2-2 15,3 2-1-15,0-4-49 16,-6 2-53-16,-5-1-111 15</inkml:trace>
  <inkml:trace contextRef="#ctx0" brushRef="#br0" timeOffset="6530.7648">18199 7363 243 0,'15'-6'-1'16,"9"-2"7"-16,5-1 10 16,5 0 19-16,6 0 5 15,3-4-5-15,0 3-16 16,5-3-2-16,5-1-5 16,3-1-2-16,10-1 1 0,5-1-4 15,4-1-2-15,14-2-2 16,0 1 1-16,5-5-2 15,-1 1 6-15,0-2-1 16,4-2-1-16,-3-1-1 16,1 1 6-16,1-1 3 0,-1-1-4 15,0 2-7-15,-5 1-2 16,-2-1-1-16,-11 2 1 16,-8 2-3-16,-6 3-5 15,-9 2 3-15,-11 4-6 16,-8 5-1-16,-16 2-11 15,-4 3-19-15,-11 2-27 0,-4 2-65 16,-6 0-27-16</inkml:trace>
  <inkml:trace contextRef="#ctx0" brushRef="#br0" timeOffset="7015.1297">19037 7202 388 0,'-7'2'53'0,"2"-2"-26"16,3 0-16-16,2 0-1 16,0 0-12-16,0 0 0 15,9 0 0-15,3 0 0 16,12-3 1-16,5-5 6 16,5 0-2-16,8-3-2 0,4-4-1 15,10-1 1-15,5-2-1 16,3-1 1-16,8-2 1 15,7-3-2-15,1 1 2 16,1 2-1-16,2-3 3 0,-4 2 0 16,-3-2 6-16,-5 3 4 15,-3-2 1-15,-1-1 4 16,-6 5-7-16,-5 1-3 16,-4 0-3-16,-11 5-3 15,-7 3-5-15,-11 3 2 16,-2 3-9-16,-11 2-20 0,-7-1-14 15,-3 3-22-15,0 0-88 16</inkml:trace>
  <inkml:trace contextRef="#ctx0" brushRef="#br0" timeOffset="7733.8031">20922 6396 256 0,'-12'0'86'0,"2"0"-34"0,2 0-1 16,6 0-14-16,2 0 4 15,0 0-25-15,15-1-16 16,9-3 1-16,6 1 2 15,11-5 2-15,4 1-2 0,5 0-2 16,4-2-2-16,-1 2 1 16,0-2-3-16,-2 0-9 15,-5 2 1-15,-3 0 2 16,-5-1 3-16,-4 1-12 16,-4-1-10-16,-4 2-10 0,-7 1-12 15,-4-2-35-15,-5-2-54 16</inkml:trace>
  <inkml:trace contextRef="#ctx0" brushRef="#br0" timeOffset="8108.7759">21379 6171 356 0,'-14'-8'32'0,"1"0"30"16,4 3-23-16,4 0-9 0,3 3-17 15,0 0-9-15,2 0-5 16,0 2-5-16,4 0-3 16,8 0 12-16,3 0 2 15,4 6-4-15,3-1 0 16,5 2-1-16,0-1-1 16,2-3 0-16,1 1-4 0,-1-3 10 15,-2 1-4-15,-6 0-1 16,-1-2 2-16,-6 2-1 15,-4-1-1-15,-5 1 0 16,0 4 0-16,-3 1-1 16,0 5 8-16,-2 6 4 15,0 5-3-15,0 9-6 0,-6 6 0 16,-4 2-2-16,-3 0-3 16,-3-1-38-16,-2-3-25 15,4-11-26-15,-1-7-84 0</inkml:trace>
  <inkml:trace contextRef="#ctx0" brushRef="#br0" timeOffset="8499.4088">21959 6166 534 0,'0'-9'25'15,"0"-3"1"-15,0 6-16 0,0 3-3 16,0 0-4-16,0 3-4 16,0 0-2-16,0 0-10 15,2 8 4-15,1 8 6 0,4 5 2 16,6 8 2-16,1 5-1 15,5 3 0-15,4 6 0 16,-2 4 0-16,1 1 0 16,-4 2-3-16,-4-2 1 15,-2-3-11-15,-4-5 16 16,-8-1-3-16,0-12 1 0,-2-3-1 16,-12-7 5-16,-6-2 1 15,-5-5 0-15,-4-6-9 16,-6-4-86-16,-6-18-151 15</inkml:trace>
  <inkml:trace contextRef="#ctx0" brushRef="#br0" timeOffset="8686.862">21835 5984 426 0,'0'-11'130'0,"0"1"-103"16,0 2-21-16,5 7-13 16,2 1-46-16,-1 0-38 15,-2 11-33-15,1 1-84 16</inkml:trace>
  <inkml:trace contextRef="#ctx0" brushRef="#br0" timeOffset="9139.9664">22081 6146 324 0,'0'0'63'0,"0"0"-24"16,2 0-14-16,0 0-5 16,-2 2-12-16,1 3-8 0,1 5-2 15,0 0-1-15,-1 6-2 16,-1 6 1-16,2 1 4 15,0 5 1-15,1 3-1 16,2-4 0-16,5 1 1 16,4-3-1-16,3-2-1 15,5-5-1-15,0-5 1 0,0-5-5 16,2-4-2-16,-2-4 1 16,-2-4 11-16,-1-8-2 15,-2-8 0-15,3-1 0 16,-5-5-1-16,-3-2 1 15,-3 0 0-15,-4-2 6 0,-5 1 1 16,0 3 1-16,-12-1 5 16,-2 5 6-16,-6 2-8 15,-3 7-3-15,-5 0-10 16,-2 6-1-16,-2 7 8 16,-2 0-8-16,0 15-10 0,3 3-12 15,4 4-8-15,8 1-2 16,7-1-24-16,7-5-69 15,5-2 10-15</inkml:trace>
  <inkml:trace contextRef="#ctx0" brushRef="#br0" timeOffset="9358.7367">22433 6123 442 0,'1'-7'63'16,"6"-4"-21"-16,-6 8-14 16,3 3-18-16,1 5-12 15,0 8 1-15,4 6 2 16,-1 3-1-16,-1 3-14 0,0 0-34 16,-4-4-21-16,1-7-29 15,-3-3-123-15</inkml:trace>
  <inkml:trace contextRef="#ctx0" brushRef="#br0" timeOffset="9530.56">22451 5981 487 0,'-14'-2'3'0,"3"0"-1"15,4 2-16-15,7 4-46 0,0 4-75 16,0 3-74-16</inkml:trace>
  <inkml:trace contextRef="#ctx0" brushRef="#br0" timeOffset="9936.7837">22634 6133 402 0,'9'3'50'15,"1"-1"-25"-15,-2 5-18 16,4 0-4-16,3 4-2 0,-1 1 0 16,1 1 0-16,-4-1-10 15,-3-1-23-15,-6-4-8 16,-2-2 7-16,0-3 18 16,-10-2 17-16,-4 0 1 15,0-4 5-15,2-2 4 16,3-7-2-16,2-1 3 0,5-1-4 15,2-3-6-15,0-1-3 16,9-2-3-16,0-1 11 16,3 2-5-16,3 4-2 15,-1 2 3-15,0 5 7 16,-1 2-5-16,-1 3-2 0,2 2-3 16,-2 2 0-16,-2 0-1 15,2 10 1-15,-4 4 1 16,3 6 5-16,-2 1-2 15,4 2-4-15,2 2-2 0,-2-6-4 16,6-1-31-16,0-5 8 16,-1-6 0-16,1-3-17 15,1-4-39-15,-1-2-14 16</inkml:trace>
  <inkml:trace contextRef="#ctx0" brushRef="#br0" timeOffset="10171.1788">23065 5913 325 0,'-10'-25'90'0,"0"5"-17"16,3 1-35-16,2 6-15 15,1 2-7-15,1 4-7 16,3 5-5-16,0 2-2 0,0 2-10 16,5 14 4-16,4 4 4 15,4 8-1-15,1 6 2 16,0 2-1-16,1 1-1 15,-3-1-7-15,1-4-16 16,1-5-6-16,-1-6-11 0,1-6-22 16,-2-8-43-16</inkml:trace>
  <inkml:trace contextRef="#ctx0" brushRef="#br0" timeOffset="10358.6663">22812 5995 539 0,'23'0'13'0,"7"-11"-16"16,12 4 1-16,8-5-8 15,6-3-63-15,0 1-110 16</inkml:trace>
  <inkml:trace contextRef="#ctx0" brushRef="#br0" timeOffset="11327.2997">23978 6015 335 0,'0'-10'43'0,"-6"0"12"16,0-1-24-16,1 0-18 0,-2 1-4 15,-4-1-8-15,0 0-2 16,-4 2 3-16,-2 0-2 15,-5 2-1-15,-2 2 1 16,-3 1 0-16,0 4 0 16,-2 0 1-16,-2 4-2 15,4 10 0-15,4 6 1 0,4 5-5 16,4 3 4-16,6 3 1 16,6-1 0-16,3-3-3 15,3-2-5-15,11-6-9 16,8-6 1-16,1-6 4 0,3-7 7 15,-4 0 6-15,4-11 1 16,-5-5 5-16,-1-9-5 16,-6-2 3-16,2-5 4 15,-4-3-1-15,0-3-2 16,-5-3-1-16,-1 2-1 16,-3-2-2-16,-1 7 1 15,-2 0 13-15,0 6 8 0,0 6-4 16,-5 0-4-16,-3 3-3 15,-2 8-1-15,1-1-4 16,-1 3-6-16,3 5-2 16,-2 4-2-16,4 0 1 15,2 11-1-15,-1 7-2 0,2 5 0 16,2 7 2-16,0 3 0 16,8 2 1-16,4 3-4 15,6-3 0-15,3 1 2 16,4-2 2-16,4-2-5 0,-2-3-18 15,0-8-9-15,-2-3 8 16,-5-6 18-16,-4-6 6 16,-7-2 2-16,-4-4 1 15,-1 0 11-15,-4-8 25 16,0-6-25-16,0 0-6 0,0-6-4 16,0-1 1-16,-2-2-3 15,-2-1 0-15,3 4 4 16,-1 4 10-16,2 4 1 15,0 3-4-15,0 6-5 16,2 3-7-16,3 0-7 16,3 12 4-16,2 0 1 0,-1 8-10 15,1 0-27-15,-2-4-36 16,-1-4-31-16</inkml:trace>
  <inkml:trace contextRef="#ctx0" brushRef="#br0" timeOffset="11483.5342">24105 5595 542 0,'-10'-7'6'16,"5"1"-3"-16,5 6-21 15,0 0-111-15,0 0-97 16</inkml:trace>
  <inkml:trace contextRef="#ctx0" brushRef="#br0" timeOffset="11983.5191">24378 6025 416 0,'0'2'75'16,"2"-2"-30"-16,1 0-26 15,-1 0-1-15,3-7-1 0,4-2-7 16,1-2-9-16,4-5 0 16,-2-3-1-16,3 3-1 15,-5-4-13-15,2 4 2 16,-6 2-2-16,-2 1-2 15,-2 4 7-15,-2 2 3 16,0 3 4-16,-6 1-3 16,0 3 5-16,-4 0 3 0,5 3-3 15,3 8-6-15,2 1 1 16,2 3-19-16,8 1-10 16,5 3-5-16,-1 3-2 15,1 3-6-15,-3 2-15 0,3-1 28 16,-5 3 24-16,-1-2 12 15,-1-1 20-15,-3-1 20 16,-3-5 2-16,0 0 3 16,-2-3-18-16,0-4-10 15,0-2-6-15,-7-4-5 0,-1-2-2 16,1-3-4-16,0-2 2 16,0 0-4-16,3-9-29 15,3-7-54-15,-1-4-82 16</inkml:trace>
  <inkml:trace contextRef="#ctx0" brushRef="#br0" timeOffset="12186.6074">24613 5902 232 0,'8'-23'113'16,"2"1"-49"-16,-3 4-17 16,0 2-11-16,0 4-10 0,1 1-7 15,-5 6-9-15,4 5-2 16,-3 0-10-16,1 16-1 15,-3 7-16-15,-2 9-2 16,0 2-1-16,0 5-9 16,0 1-19-16,0-4-36 15,0-6-45-15</inkml:trace>
  <inkml:trace contextRef="#ctx0" brushRef="#br0" timeOffset="12436.613">24563 6043 455 0,'0'2'53'0,"4"-2"-17"15,11 0-42-15,7-4 11 16,5-1 0-16,5-2-10 15,4-2-48-15,3 0 9 16,-5-2-12-16,-3-1-13 16,-4 1 2-16,-2 2 21 0,-5 0 7 15,-6 2-43-15</inkml:trace>
  <inkml:trace contextRef="#ctx0" brushRef="#br0" timeOffset="12811.5738">24923 5943 291 0,'0'0'82'0,"0"0"-23"15,0 0-15-15,4 0-19 16,4 0-20-16,0 0-3 16,5 0 1-16,2 7-2 15,0 8-2-15,2 4-1 16,-5 4 0-16,-2 4-1 0,-5 2-13 16,-3-4-10-16,-2-2-14 15,0-6 8-15,-6-6 26 16,0-4 6-16,1-5 4 15,1-2 9-15,1-2-7 16,3-10-10-16,0-2-13 16,0-6 6-16,0-2 17 15,0 1 1-15,0-3 7 0,5 0 9 16,-1 1 3-16,-1 0-7 16,3 3 1-16,0 4 2 15,-1 5-6-15,2 4-11 16,1 7-5-16,4 0-2 15,0 9-7-15,5 9 8 0,-2 3-2 16,2 5 3-16,-7 0-10 16,-1-1-31-16,-1-4-16 15,-6-8-42-15,-2-8-98 16</inkml:trace>
  <inkml:trace contextRef="#ctx0" brushRef="#br0" timeOffset="12967.8166">25020 5707 339 0,'0'-2'-111'15</inkml:trace>
  <inkml:trace contextRef="#ctx0" brushRef="#br0" timeOffset="13873.9866">24063 6694 343 0,'-5'0'20'15,"5"0"-10"-15,5 0-10 0,12 0 1 16,8 0 0-16,11-2-10 15,16-2 15-15,15-8 4 16,13-2 2-16,19-2-4 16,10-4-6-16,8-3-1 15,2 0 0-15,-5-4-1 0,-4 2 1 16,-15-1 2-16,-12 4 10 16,-15 2-2-16,-16 6-7 15,-12 3-3-15,-19 3-2 16,-12-1-71-16</inkml:trace>
  <inkml:trace contextRef="#ctx0" brushRef="#br0" timeOffset="18123.7824">26387 6771 450 0,'0'-3'17'16,"4"-9"16"-16,4 2-36 0,13 2 8 15,2-2 1-15,6-1-2 16,-1 6-1-16,5-1-3 16,1-1 0-16,0 2-41 15,0 1-22-15,-7-2-67 16,-2-2-84-16</inkml:trace>
  <inkml:trace contextRef="#ctx0" brushRef="#br0" timeOffset="18311.289">26545 6885 319 0,'-18'11'52'0,"7"-6"4"0,8-3-30 16,3-2-1-16,2 0-21 15,20 0-2-15,8-2 9 16,11-11-2-16,11-1-6 16,9-6-1-16,6-5-45 0,-3-3-33 15,-3-2-147-15</inkml:trace>
  <inkml:trace contextRef="#ctx0" brushRef="#br0" timeOffset="19404.934">27426 6572 464 0,'-14'0'15'0,"2"0"10"16,7 0-17-16,2 0-4 16,3 2-9-16,0 6-3 15,0 0 9-15,6 5-1 16,3 5 2-16,2 3 0 16,2 5-1-16,2 9 2 15,0 2 0-15,-3 2-1 0,-1 3-2 16,0-5-1-16,-6-5-2 15,-1-7-11-15,-2-7 4 16,-2-10 8-16,0-3 3 16,0-5 0-16,-2 0 20 15,-7-10-8-15,-6-5-6 0,-5-7-4 16,-4-3 1-16,-3-7 2 16,0-4 0-16,3 1 9 15,3-3 8-15,5 1-5 16,7 0-18-16,6-1-1 15,3 5-1-15,3-2-5 16,11 3 6-16,11 1 4 16,6 7-6-16,6 4-14 0,5 6 5 15,1 10 9-15,2 4 3 16,-11 6-1-16,-5 13-1 16,-8 6-9-16,-16 4-3 15,-5 4 8-15,-10-1-1 16,-10 2 6-16,-3-5 6 0,1-2-2 15,4-4-34-15,2-9-28 16,11-7-92-16</inkml:trace>
  <inkml:trace contextRef="#ctx0" brushRef="#br0" timeOffset="19795.5382">27993 6318 497 0,'1'-6'21'15,"-1"1"-7"-15,0 4-14 16,0 1-1-16,0 0-5 15,0 0-7-15,-1 6 0 16,-5 5 5-16,-5 9 9 16,-1 3-1-16,-5 6 3 15,5 6-1-15,-2 8 0 0,4 2-1 16,5 2-1-16,5 5 0 16,2-4 1-16,15-3-1 15,3-2 4-15,7-4 0 16,4-3-2-16,-1-4 2 15,3-6-2-15,-3-8-6 0,1-4 3 16,-2-8-12-16,-4-6-24 16,-1-3-40-16,-9-17-110 15</inkml:trace>
  <inkml:trace contextRef="#ctx0" brushRef="#br0" timeOffset="20295.5063">28403 6630 305 0,'4'4'111'16,"-2"-3"-95"-16,0-1-9 15,0 0 9-15,2 0 20 16,-3-5-15-16,4-4-17 0,-1-5-2 16,-1-3 2-16,-3-5-5 15,0 0 1-15,0-7-4 16,0 0 1-16,0-2 4 15,-3-1 0-15,-1 3 0 16,3 1 5-16,1 5 4 0,0-1 2 16,0 9 4-16,7 0-4 15,1 2-4-15,6 5-5 16,1 4-3-16,7 3-1 16,0 1 0-16,0 5 0 15,6 13 0-15,-3 3-1 16,2 8 0-16,-2 4 2 0,2 2 0 15,-1 1 1-15,-4-1 0 16,0-5-2-16,-2-2-34 16,-1-7-26-16,-6-12-97 15</inkml:trace>
  <inkml:trace contextRef="#ctx0" brushRef="#br0" timeOffset="20498.6077">28540 6568 542 0,'-1'0'34'16,"1"-9"-26"-16,8-3-13 16,12 0 11-16,3-5-5 15,9 1-34-15,5-6-48 16,1-5-61-16</inkml:trace>
  <inkml:trace contextRef="#ctx0" brushRef="#br0" timeOffset="20764.2163">29036 6184 470 0,'2'0'51'15,"1"0"-14"-15,2 0-40 16,2 4 7-16,6 4-1 0,0 7-1 16,3 1 0-16,3 9 1 15,2 3 0-15,0 6 1 16,-2 2 8-16,2 3-6 16,-1 0-6-16,-1 0 2 15,-3-4-3-15,0-2-4 0,-1-6-32 16,-6-4-29-16,1-8-60 15,0-8-119-15</inkml:trace>
  <inkml:trace contextRef="#ctx0" brushRef="#br0" timeOffset="21389.1636">29387 6289 453 0,'0'-12'50'0,"0"3"0"0,4 3-27 16,-1 4-13-16,5 2-9 16,3 2-2-16,-1 13-2 15,3 6 2-15,3 9 0 16,2 6 2-16,1 6-2 16,-4 0-7-16,4-2-14 15,-5-7-3-15,-2-2 5 0,-2-12 7 16,-2-5 12-16,-3-5 0 15,-3-6 1-15,0-3 27 16,-2-3 17-16,0-11-14 16,-11-7-25-16,-2-6-1 0,-8-5 5 15,0-4-9-15,-3-1 0 16,5 1 2-16,-1 1 6 16,6 4 8-16,4 4-7 15,5 2-9-15,3 4-1 16,2-1-3-16,2 5 3 0,13-3-7 15,6 4-2-15,8 2-4 16,3 4-4-16,2 3 2 16,-1 4-1-16,-7 3 10 15,-4 2 4-15,-7 8 0 16,-8 3 1-16,-5 1-4 16,-2 4 2-16,-2-2 6 15,-5 2 1-15,2 0-2 0,4-2-1 16,1-2-14-16,1 0-9 15,13-1-13-15,3-1 2 16,0-1 12-16,3 2 18 0,-1-2-7 16,-3 3 14-16,2-2-1 15,-5 2-1-15,-1 0 1 16,-3 3 2-16,-3 2 1 16,-6-1 7-16,0 3-3 15,-6 1 5-15,-12-1-2 16,-3-2-6-16,-6-4-4 0,-4-3-3 15,-3-6-49-15,-3-6-116 16</inkml:trace>
  <inkml:trace contextRef="#ctx0" brushRef="#br0" timeOffset="21717.2795">29484 5815 526 0,'12'-15'8'0,"2"3"9"15,7 5-10-15,12 3-7 16,8 4 0-16,8 2-1 16,10 12 1-16,4 8-1 15,3 4 1-15,2 5 0 16,-7 6-7-16,-5 4-6 0,-7 9 0 15,-8 0 10-15,-9 3 0 16,-10 7 2-16,-8 0-1 16,-5-1 0-16,-5-2 1 15,-4-7 4-15,0-5-25 16,-3-12-30-16,-7-11-45 0,1-11-123 16</inkml:trace>
  <inkml:trace contextRef="#ctx0" brushRef="#br0" timeOffset="21904.8019">30352 6004 595 0,'9'0'29'16,"-2"0"-21"-16,2-2-26 15,4-4-44-15,-3-4-61 16,-3-3-204-16</inkml:trace>
  <inkml:trace contextRef="#ctx0" brushRef="#br0" timeOffset="22420.3478">30434 5636 537 0,'4'-1'24'0,"2"-2"-11"16,1 3-14-16,5 4 2 16,3 10-2-16,4 6-1 0,1 7 0 15,0 7 0-15,0 2-6 16,-2 8-5-16,1-3-10 15,-6 2-4-15,-2-2 7 16,-3-4 2-16,-3-6 10 16,-2-8 3-16,-1-5 4 15,-2-8 2-15,0-2-1 0,0-8 5 16,0 0 29-16,-2-9 17 16,-9-9-44-16,-3-3-7 15,-8-10 1-15,0-3-3 16,-4-5 0-16,-1-4 1 15,2-3 2-15,6-1 1 0,7 3 5 16,7-1 6-16,5 8-7 16,3-1-5-16,15 8-2 15,7 3 0-15,9 4-1 16,6 7 1-16,5 3 2 16,-4 4-4-16,2 8-10 0,-5 1 12 15,-7 5 0-15,-10 11 0 16,-7 3-1-16,-7 7-1 15,-7 4-3-15,-10 4 3 16,-14 1 0-16,0 1-21 16,-1-6-50-16,1-4-32 15,12-10-112-15</inkml:trace>
  <inkml:trace contextRef="#ctx0" brushRef="#br0" timeOffset="22685.9463">31031 5424 503 0,'4'-9'31'0,"-4"5"1"16,0 4-24-16,0 0-10 16,0 13-11-16,0 6 18 0,0 12-4 15,3 10-1-15,6 5-1 16,7 6 3-16,5 3-4 15,1-3 2-15,7-2-7 16,1-5-11-16,4-10-17 16,2-6-10-16,-2-11-7 0,5-11-36 15,-7-7-62-15</inkml:trace>
  <inkml:trace contextRef="#ctx0" brushRef="#br0" timeOffset="23326.5384">31413 5447 528 0,'-3'-5'47'16,"1"5"-19"-16,2 0-30 0,0 8-12 16,9 14 21-16,-1 5-7 15,2 9 0-15,2 1 1 16,-1 4-20-16,4-2-14 15,-5-5-10-15,1-5 20 16,-2-10 14-16,-2-6 6 16,-2-6 1-16,-1-7 6 0,-3 0 15 15,-1-14 27-15,0-4-33 16,-1-11 1-16,-8-3-3 16,-5-7 0-16,-1-2 5 15,1-2-10-15,3 0-1 16,2 1 10-16,4 6 1 0,5 0-4 15,0 8-8-15,4 3-5 16,4 3 0-16,5 6-2 16,3 2 2-16,4 5-4 15,0 5-8-15,1 4 0 16,3 0-1-16,-8 8-2 0,-5 7 1 16,-4 3 5-16,-6 4-9 15,-1 2-3-15,-5 0 18 16,-7 1-1-16,-3-2-9 15,5-3-9-15,-3-1-6 16,6-1 7-16,1-4-15 16,6 3-44-16,0-7-24 0,0 2 61 15,7-1 36-15,2-2 28 16,4 0 48-16,-1 0 13 16,0 0-30-16,-2 0-28 15,1 3-8-15,-5 3-8 16,-6 1-6-16,0 2-4 0,-6 5 2 15,-12 2-1-15,-4 3 14 16,-1-1-4-16,0 2-7 16,0-6 0-16,4-2 0 15,5-5-2-15,5-8-13 16,0-5-51-16,2-3-101 0</inkml:trace>
  <inkml:trace contextRef="#ctx0" brushRef="#br0" timeOffset="23639.005">31520 5094 470 0,'15'-18'36'0,"5"-2"-19"16,8 6-10-16,7 1-2 0,10 8-2 15,7 5 0-15,9 2-3 16,4 16-1-16,-1 9 0 16,-4 8 1-16,-5 12-1 15,-7 6-3-15,-9 8-2 0,-13 0 6 16,-6 6-3-16,-6-6 4 16,-10 1 5-16,-4-3 4 15,0-4-6-15,-11-1-6 16,-8-2 6-16,-6-9-21 15,-8-6-67-15,-7-12-137 16</inkml:trace>
  <inkml:trace contextRef="#ctx0" brushRef="#br0" timeOffset="28779.2874">4264 9543 319 0,'0'-6'31'0,"-2"-3"11"15,0 2-23-15,-3 0-3 0,3-2-9 16,-1 2-2-16,-1-2-3 16,-1 3-3-16,2-1-24 15,-3 2-5-15,0 0 8 16,5 2 16-16,1 1 7 16,-2-1 4-16,0 3 8 15,2-1 1-15,0-1 1 0,0 2-4 16,11-2-3-16,2 0-2 15,2-1-2-15,5-1-2 16,6 0-1-16,-1 2-1 16,7-6 0-16,8-1 6 15,6 1 11-15,8-4-7 16,3 1 5-16,1 3-12 0,3-2-2 16,-3 2-2-16,-7 0 1 15,-4-2 1-15,-2 4 0 16,-10 2-1-16,-3 0 0 0,-9 3 0 15,-5 1-6-15,-4 0-25 16,-6 0-34-16,-3-2-94 16</inkml:trace>
  <inkml:trace contextRef="#ctx0" brushRef="#br0" timeOffset="29060.536">4505 9572 349 0,'-20'4'21'16,"6"-4"15"-16,3 0-13 16,8 0-15-16,3 0-2 15,12-5-13-15,6-3 8 16,8 0 4-16,6-3-4 0,4-1-2 15,-2-1 2-15,1 1-1 16,-1-2 0-16,4 1-16 16,-6-3-38-16,0-2-60 15,1-3-99-15</inkml:trace>
  <inkml:trace contextRef="#ctx0" brushRef="#br0" timeOffset="29638.5772">5557 9279 275 0,'-16'5'18'16,"-2"-1"16"-16,2 1-12 15,1 0-7-15,5 1-1 0,1-4-2 16,-1 2-6-16,5-4-3 15,3 1 5-15,1-1-1 16,1 0-3-16,1 0-10 16,11-1 6-16,2-9 3 15,6-2 1-15,7-5-1 16,1-2 2-16,2-1-1 0,4-2-3 16,0 0 0-16,-2 2 2 15,-5 2-3-15,-5 7 0 16,-3 4-7-16,-9 4-34 15,-3 3-92-15,-4 0-11 16</inkml:trace>
  <inkml:trace contextRef="#ctx0" brushRef="#br0" timeOffset="29810.434">5558 9414 363 0,'0'4'41'0,"14"-4"-29"15,7-11-5-15,13-6 17 16,11-5-3-16,11-8-12 16,5-8-8-16,5-10-28 15,0-2-123-15</inkml:trace>
  <inkml:trace contextRef="#ctx0" brushRef="#br0" timeOffset="31154.1157">8170 9221 257 0,'0'-3'40'0,"0"-2"-9"16,0 2-21-16,0-1-7 0,3 0-4 15,2 1 2-15,0 0-2 16,3-3 0-16,3 2 1 16,2-3 0-16,1 0 1 15,4-2 1-15,0-2 0 16,4-1 5-16,1 1 3 0,-4-2-3 16,5-1-4-16,-2 4-2 15,-4-3 0-15,-4 4-1 16,0 3 0-16,-4 2 0 15,-5 4-1-15,-5 0-16 16,0 0-56-16,-2 0-40 0</inkml:trace>
  <inkml:trace contextRef="#ctx0" brushRef="#br0" timeOffset="31325.9501">8184 9250 222 0,'-3'6'108'15,"3"-6"-49"-15,0 0-25 16,7-4-18-16,15-8-3 16,4-1-7-16,11-8-4 15,7-3-7-15,1-4-74 16,5-6-92-16</inkml:trace>
  <inkml:trace contextRef="#ctx0" brushRef="#br0" timeOffset="33169.6263">10377 9118 316 0,'-2'0'19'0,"0"0"24"0,2 0-17 16,-1 0-1-16,1 0-8 16,0 0-5-16,0-5-5 15,5-1-10-15,5-4 4 16,10-1 1-16,2-1-1 15,3-5-5-15,5 2-16 16,1-2-14-16,-3 3-2 0,-1 2-36 16,-3 1-30-16,-12 7 1 15</inkml:trace>
  <inkml:trace contextRef="#ctx0" brushRef="#br0" timeOffset="33325.8198">10392 9211 241 0,'0'7'72'16,"0"-7"-13"-16,15-2-44 16,12-12 1-16,9-2-8 15,13-9-7-15,9-4 0 0,11-4-51 16,1-6-109-16</inkml:trace>
  <inkml:trace contextRef="#ctx0" brushRef="#br0" timeOffset="33997.6819">12669 9074 357 0,'0'-10'12'16,"2"-5"18"-16,6 0-17 0,4-1-3 16,8 0-5-16,3 2-3 15,4-2-1-15,0 4-1 16,2-1-1-16,1 4-6 16,-2 2-19-16,-3 0 1 0,-5 7-16 15,-4 0-35-15,-6 0-1 16,-7 5-20-16</inkml:trace>
  <inkml:trace contextRef="#ctx0" brushRef="#br0" timeOffset="34138.2486">12806 9168 236 0,'-13'20'32'0,"6"-6"25"16,7-3-37-16,0-6-6 15,9-5-10-15,15 0 13 0,8-16-6 16,10-7-8-16,9-11-1 15,7-12-99-15</inkml:trace>
  <inkml:trace contextRef="#ctx0" brushRef="#br0" timeOffset="36575.5844">6764 10565 112 0,'0'-2'-15'16,"0"-6"-60"-16</inkml:trace>
  <inkml:trace contextRef="#ctx0" brushRef="#br0" timeOffset="36981.7918">6764 10565 116 0,'2'-52'23'0,"-2"52"-18"0,-2 0 0 15,2 0-3-15,0 0 8 16,-2 0 9-16,1 0 4 16,-2 0-5-16,1 0 4 15,1 4-7-15,-1-3-2 16,2 3-5-16,0-1 0 0,0 0-6 15,5-3 2-15,8 0 9 16,3 0-3-16,2-10 9 16,4-3-1-16,1 4-13 15,-2-4-3-15,0 0-2 16,-6 3 3-16,-3 2-3 16,-5 3 0-16,-4 4 1 0,-3-2 0 15,0 3-2-15,0 0-2 16,-2 0 8-16,-5 4-3 15,-1 1 1-15,-2 3-1 16,0 0-1-16,-4 2-1 16,-1 0 1-16,-4 2-1 0,0 5 0 15,-3-2 0-15,2 3-4 16,6-1-4-16,9-6 4 16,5-7-13-16,7-4-34 15,11-8-42-15</inkml:trace>
  <inkml:trace contextRef="#ctx0" brushRef="#br0" timeOffset="43825.1165">14008 10654 163 0,'0'3'37'0,"-5"-3"-13"16,-2 1-14-16,4-1-3 15,-2 3-6-15,3-3-1 16,0 0-1-16,0 3-6 16,2 0-11-16,0-2 8 15,0-1 9-15,7 0-3 0,7 0 34 16,-1 0 8-16,6 0-10 15,3 0-14-15,4 0-4 16,1-1-1-16,3-4-4 16,-3 1-4-16,-1 3 3 15,-1-2-1-15,-4 1 0 0,-4 0 1 16,-2 1 1-16,0 1-2 16,-3 0-2-16,0 0 0 15,-4 0-1-15,-1 0 0 16,-1 0-3-16,-3 0-11 15,1 0 2-15,-4 3 6 0,0 0-1 16,0 0-8-16,-4 3 2 16,-8 0 4-16,-2-1 27 15,-4-1-16-15,-1-1-11 16,5 1 6-16,2-4 11 16,6 1-7-16,1-1 4 15,5 0 1-15,0 0-6 0,0 0 4 16,7 0-1-16,6-1 8 15,4-5-7-15,9 0-2 16,1-6 1-16,5 4 1 16,-2 1-4-16,1-3 0 15,-4 1-10-15,-2-2-69 0,-7-6-50 16</inkml:trace>
  <inkml:trace contextRef="#ctx0" brushRef="#br0" timeOffset="45575.0395">16012 10550 109 0,'14'0'57'0,"-5"0"-40"16,2 0-8-16,1 0 0 0,1 0-6 15,4 0-2-15,2 0-8 16,3 0-21-16,0 0-28 16</inkml:trace>
  <inkml:trace contextRef="#ctx0" brushRef="#br0" timeOffset="47887.3232">15857 10625 87 0,'-5'-3'134'0,"2"-4"-105"16,-2-1 0-16,3 5-16 15,1-2-4-15,-1 3-6 16,0 1 6-16,0-2 3 15,2 2-3-15,0 1 2 16,0 0-3-16,0-2-2 0,0 2-4 16,0 0-2-16,0 0-11 15,7 0 7-15,3 2 5 16,4 3 3-16,1-2-8 16,2 1 5-16,2 0 4 15,-2 3-2-15,5-5-4 0,-2 1 2 16,4-1-7-16,2 0 16 15,2-2-7-15,8 0-2 16,3 0 6-16,2 0 9 16,6 0-11-16,1-4 1 15,1-1-2-15,-1-2-3 0,0 3-1 16,0 0 2-16,1 1-3 16,0 2 2-16,-3-2 0 15,1 2-2-15,0 1 2 16,0 0-1-16,1 0 0 15,2-2 0-15,3 2 1 0,-4-2-1 16,7 2 0-16,-3-2 0 16,-2 0 0-16,0 0 0 15,3 0 1-15,-5 0-2 16,4 2 2-16,-1-3-2 16,1 3 2-16,0-1 2 15,-1 1-1-15,2-2-1 0,-2 2 3 16,0 0 2-16,-1-2-3 15,0 2 0-15,3 0 0 16,-3 0 0-16,0 0-2 16,0 2-1-16,-1 4 1 0,-2-4-2 15,1 6 2-15,-4-3 0 16,0 1-1-16,1-1 0 16,-2-1 0-16,2 3 0 15,-2-2 1-15,2-1-1 16,1 1 0-16,-1 0 0 15,2-2 0-15,-2 2 0 0,3-1 1 16,-3-1-1-16,1 0 0 16,-1 2 0-16,3 0 0 15,-3 3 0-15,1-3 1 16,0-1-1-16,0-1 0 16,3 2 0-16,-3 0-1 0,-2-1 2 15,1-1-1-15,1-2 0 16,0-1 0-16,0 2 0 15,1 0 1-15,4-2-1 16,2 1 0-16,-4 1 1 0,2-1-1 16,2-1 1-16,-2 3 2 15,2-2-2-15,-4-1 0 16,0 2 0-16,1 0 0 16,1-2 0-16,0 2-1 15,0 0-1-15,0 0 2 16,0 0-1-16,2-1 0 15,0-1 0-15,-3 0 2 0,-4 0-2 16,2 0 0-16,-2 0 1 16,-2 0-2-16,-1 0 3 15,0 0 3-15,-5 0-4 16,1 0 2-16,1 0-2 16,-1 0-5-16,-1 0 8 0,-3 0-4 15,3 0 1-15,-2 1-1 16,0-1 0-16,-3 3 1 15,2-2 0-15,-4 1-2 16,4-2 2-16,-2 4-1 0,1-3 0 16,-3 1 0-16,-1 2 0 15,-1-1-1-15,-1-2 1 16,-3 2 1-16,-1 1-1 16,-1-4 0-16,5 1 0 15,-4 1 0-15,2-1 0 16,2-1 0-16,-1 0 0 0,2 0 0 15,1 0 0-15,4 0 1 16,2 0-2-16,1 0 2 16,1-1-1-16,1-2 0 15,1-1 3-15,2 1 5 16,1-1 3-16,-5 2 4 16,0 2-10-16,1 0-3 0,-6 0-3 15,-7 0 1-15,-2 0-17 16,-5 6-9-16,-6 1-15 15,-8 0-31-15,-3-4-97 16</inkml:trace>
  <inkml:trace contextRef="#ctx0" brushRef="#br0" timeOffset="52605.7473">22650 10705 198 0,'-4'-5'22'0,"3"1"22"15,-3-5-16-15,2 6-2 0,2 1-18 16,0 0-4-16,0 2-4 15,-1-1 0-15,1 1 0 16,0 0 0-16,0 0-3 16,0 0 0-16,0 0 5 15,0 0 8-15,0 1 3 0,0 3-3 16,3-1 1-16,6-1-5 16,4 1 0-16,3-3 4 15,4 0 5-15,0 0-7 16,2 0-2-16,-1 0-4 15,0 0 0-15,3-3 0 16,-1 1 0-16,2 1 2 0,0-1 0 16,6 0-2-16,-1-1-2 15,1 0-1-15,3 1 3 16,2-2-2-16,3-2 0 16,-2 3 0-16,0-3 0 15,1 3 1-15,-3 1-1 0,-1 1 1 16,-1 1-2-16,2 0 0 15,-3 0 2-15,-2 0-2 16,3 3 2-16,-1 0 0 16,4 0-2-16,3 0 0 15,2 0 2-15,3-3-3 16,2 0-6-16,1 0-2 0,-1 0-3 16,-1 0 7-16,0 0 1 15,-3-2 9-15,1-2-4 16,-4 1-3-16,3 0 2 15,-1 0 3-15,-2 1 0 0,1 1-1 16,1 1-1-16,-2-3 1 16,1 2-2-16,-2-1-4 15,1 2 9-15,-1-3-2 16,-1 3 0-16,0 0-2 16,-5 0 0-16,1 0 0 15,-1 0 0-15,-2 0 0 0,4 0-2 16,0 0 2-16,2 0-1 15,0 0 2-15,4 0 0 16,1 0-1-16,-3 3-1 16,-3-1 3-16,1 2-2 15,-1-3 1-15,-3 1 2 16,2-1 1-16,-3-1 2 0,1 0 0 16,2 0-2-16,2 0 0 15,1 0-1-15,5 0 0 16,-1 0-2-16,2 0 1 0,2 0 0 0,-2 0 1 0,3 0 0 31,-7 0-2-31,-2 0 1 0,1 0 0 0,-3 0-1 31,2 0 0-31,4 0-1 16,0 0 1-16,6 0 1 16,1 2 0-16,3 0-2 0,1-1 0 0,-6 1 0 0,3-1 0 31,-8 2 0-31,0-3 0 0,-4 1 1 0,1-1-1 31,-6 0 0-31,2 0 1 0,2 2 5 0,-1-2 1 16,2 3-5-16,-1-3 0 0,-2 1-1 15,-5-1-1-15,-2 0 1 32,-8 6-1-32,-8-5-3 0,-11-1-66 0,-13-3-123 15</inkml:trace>
  <inkml:trace contextRef="#ctx0" brushRef="#br0" timeOffset="57652.276">6739 11034 404 0,'-5'9'-11'0,"-5"-3"14"16,3 3-2-16,2 1 1 15,3-2 1-15,-1-1-1 16,1 4-1-16,-2-2 0 15,3 0 0-15,-2 2 2 16,-1 3-1-16,1 4 0 16,0 5 0-16,-4 7 0 0,-2 10-1 15,1 6-1-15,-1 9 0 16,-1 6 0-16,0 5 0 16,3 2 1-16,2-2-1 15,0-4 1-15,3-2 1 16,0-9 0-16,2-2-1 0,0-9 0 15,0-6-2-15,-1-5 2 16,1-4-2-16,0-7-2 16,0-8 1-16,0-4-1 15,0-3-4-15,0-3-19 0,0 0-10 16,0-9 17-16,0-6-5 16,0 0-28-16,0-3 24 15,-4 0 6-15,-2 0 12 16,1 0 10-16,1 3 6 15,-1 0 12-15,3 0 7 16,0 3 9-16,-1 2-14 0,1 1-10 16,2 2 0-16,0 1 0 15,0 3-7-15,0-1-3 16,0 4 2-16,0 0-2 16,0 0 0-16,0 6 1 15,0 2 1-15,0 5 6 16,0 3 8-16,0 4-4 0,0 5-2 15,9 3-2-15,1 7-4 16,7 9-1-16,0-1-1 16,2 1 1-16,-1-5-2 15,-4-6-1-15,0-11 1 0,-3-9-1 16,-2-12-1-16,-4-1-3 16,-1-20 32-16,2-18-3 15,1-14-14-15,7-15-9 16,2-16 0-16,4-11-29 15,-4-3-282-15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7:39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5879 7122 52 0,'-2'-7'233'0,"2"-4"-179"16,0-2-46-16,0 1 0 15,7-2-2-15,0 2-4 16,1-1 4-16,-3 2-3 16,0 0 3-16,-1 4 6 15,-4 2 4-15,1 0 0 0,1 1 1 16,-2 2-6-16,2 2-5 16,3 0-6-16,1 0 0 15,5 0 0-15,-1 6-1 16,5 1 2-16,1 2-2 15,2 2 2-15,-1-3 0 16,0 1-1-16,-1-1 0 0,2-1 0 16,-4-2 0-16,3 0 0 15,-1-1 0-15,0 0 1 16,-1-1-1-16,-3 1 0 16,0-3 0-16,1 1 1 15,1 0-1-15,1-1 0 16,-3-1 0-16,5 0 0 0,-1 0 0 15,2 0 0-15,1 0 1 16,3 0-1-16,3-3-1 16,2 0 2-16,0-3-1 15,-1 5 2-15,1-3-2 16,2 2 1-16,-2 2-1 0,0 0 0 16,0 0 1-16,0 0-1 15,2 0 0-15,0 0 0 16,2-2 0-16,1-1 1 15,2-3-1-15,0 1 0 0,3-2-2 16,3 3 2-16,-5 0 0 16,0-1 0-16,-1 2 0 15,2 1 1-15,0-1-1 16,0-3 0-16,2 2 1 16,0-1 4-16,-1 0-2 15,6 0 1-15,-3-3-1 0,1 3-1 16,-2-2-1-16,3 3 1 15,-6 3-2-15,1-1 1 16,-1 2-1-16,-2 0-1 16,5 0 2-16,-7 0 0 15,5 0-2-15,-3 3 1 0,4-1 1 16,-1 2-1-16,5-3 0 16,1 1 0-16,0 0 0 15,2-2 1-15,-2 0-2 16,-1 1 2-16,-1-1-1 15,-4 2 0-15,1 2 0 0,-3-2 0 16,0 2 0-16,5-1 0 16,-1 1 0-16,5 1-1 15,0-2 2-15,3 1-2 16,1 0 2-16,5-2-1 16,-3-1 0-16,2-1 1 15,-2 2-1-15,1 0 0 0,-3 0 0 16,-1-1 0-16,-1 3 0 15,1-1 0-15,3 3 0 16,1-2 0-16,-1-1 0 16,5-1-1-16,-1 1 1 15,2-1 1-15,0 0-2 0,3-2 3 16,-6 2-2-16,3-2 0 16,0 0 1-16,-5 0 0 15,0 0 2-15,0 0-2 16,-1 0 3-16,-2 0 3 0,3 0-2 15,-1 0 0-15,-1 0-1 16,1 0-3-16,-2 0 3 16,3 0-4-16,1 0 2 15,-1 0-1-15,0-2 0 16,-5 0-1-16,3-1 2 0,-4-1 0 16,2 1 1-16,-3-1 1 15,5 0 5-15,0 0-1 16,-1 3-5-16,3-3-2 15,-5 1-2-15,3 1 2 16,-5 2-1-16,2-2 1 16,-2 1-1-16,0 1 1 0,-5 0-1 15,-2 0-1-15,-3 0 2 16,-1 0-1-16,-4 0 0 16,-1 0 0-16,-1 0 0 15,-1 1 0-15,-1 1 1 0,-1-2-1 16,3 2-1-16,0-2 2 15,1 0-1-15,2 2 0 16,-5-2 0-16,1 0 0 16,-1 1 0-16,-6 1 0 15,1-2 2-15,-2 2-3 16,0-1 1-16,-4-1 0 0,3 2 1 16,3-2-1-16,-3 0-1 15,5 2 1-15,0-2 1 16,-3 0 0-16,1 0-1 15,-3 2-1-15,2 0 1 16,-3-2 1-16,2 2-1 16,0-2 0-16,1 2 0 0,1-2 0 15,4 0 0-15,1 0 1 16,0 0-2-16,0-6 1 16,2 0-2-16,0 0-1 15,-5-1 3-15,0-1 0 0,-1-1 0 16,-3 2 0-16,-2-2 1 15,2-1-1-15,-2 1 0 16,0-4 2-16,2-3 0 16,2 2 2-16,0-6-4 15,2 3 3-15,0-7-5 0,4 3 5 16,-3-1-6-16,-11-3-37 16,-10 0-85-16</inkml:trace>
  <inkml:trace contextRef="#ctx0" brushRef="#br0" timeOffset="4671.5294">6550 7135 250 0,'0'-13'36'0,"0"2"-7"0,-3 1 0 16,1 2-3-16,-4 0-7 15,1 2-4-15,1 3-6 16,1 1-2-16,-1 0-3 16,3 0 1-16,-1 2-4 0,2 0-1 15,0 0-1-15,0 0 1 16,0 0-2-16,7 6 1 16,-2 1 1-16,4 0 0 15,-3 2 0-15,4 3-2 16,-4 1-1-16,2 3 4 15,0 0-1-15,-1 0 0 0,2 0 0 16,1 0 0-16,2 0 0 16,-4-3 0-16,3-3 1 15,-1 1-1-15,-4-4 0 16,0 0 0-16,-3-3 0 16,2-1 1-16,-5 1-1 0,3-2 0 15,-3 0 0-15,0 0-4 16,0-2 3-16,0 0 2 15,-6 0 0-15,-1 0 0 16,2 0 0-16,-4-8 0 16,-1-1-1-16,0-2 0 0,-4 1 0 15,-3-1 1-15,2 0-1 16,-2 1 1-16,-1 1-1 16,0 0 0-16,2-2 0 15,0 2 0-15,1-1 0 16,1-1 1-16,1-2-1 15,4 3 2-15,-1 1 0 0,3 0 0 16,1 2 1-16,2 2-3 16,-1-1 1-16,2 0-2 15,1 1 2-15,-1 2 0 0,-1-1-1 16,2-1-1-16,-1 3 2 16,0-2-2-16,1 3 2 15,2-1-1-15,-3 2 0 16,3 0-1-16,0 0-3 15,0 5 3-15,0 4 1 16,0 3-1-16,0 5 2 16,-2 4-2-16,-1 1-1 0,-4 1-8 15,-2 0-6-15,1-2 9 16,1-3 7-16,2-5 0 16,3-5 0-16,2-4 0 15,0-4 0-15,0 0-3 0,0 0 1 16,0-10 12-16,0-1 4 15,2-5-4-15,1 0-4 16,3-4-3-16,2-1-1 16,5-5-1-16,3 2-2 15,4-5 1-15,2 1 2 0,2 1-3 16,0 0 2-16,-2 6-5 16,1 7 7-16,-3 6-4 15,0 8-1-15,-2 0-7 16,3 15-17-16,4 0-31 15,4-2-57-15</inkml:trace>
  <inkml:trace contextRef="#ctx0" brushRef="#br0" timeOffset="9421.2269">5585 7113 209 0,'0'-4'58'0,"4"1"-34"0,4 0-18 15,1 3-8-15,9-2-8 16,5 2-24-16,5-2-45 15,5 0-35-15</inkml:trace>
  <inkml:trace contextRef="#ctx0" brushRef="#br0" timeOffset="13561.5189">4715 7061 0 0,'0'-7'35'16,"0"2"-11"-16,0-1-13 15,0-1-8-15,-5 4-3 16,3-1 8-16,-3 1 10 0,1 1-5 16,1 0-6-16,2 0-2 15,-3 2 3-15,3 0 1 16,1 0-2-16,0 0-3 16,0 0-2-16,0 0 0 15,6 0 18-15,6 0 4 16,4 0 8-16,0 0 0 0,4-2-21 15,3 2-3-15,4-3 1 16,3 1 9-16,3-1-1 16,-1-1-8-16,0 1-4 15,2-1 0-15,-3 0-5 16,-4 0 2-16,-4 1 0 0,-2 1-2 16,-4 1 4-16,-6 1-2 15,0 0-1-15,-6 0-1 16,-1 0 1-16,-4 0-1 15,0 0 1-15,0 0 3 16,-4 0 7-16,-8 1-1 0,-3 3-9 16,-6 1 1-16,-2 1-2 15,-3-3 2-15,-1 3-2 16,-2-1 1-16,-1 2 0 16,-1-1-1-16,2-1 1 15,1 0 0-15,3-2 0 16,2 1 2-16,-1 0 5 0,4-2-4 15,3 1 0-15,2 1-2 16,1-2-2-16,2 1 0 16,7 1 0-16,4-1 1 0,1 1-6 15,0 1 1-15,11-3 4 16,5 0 3-16,4 0-3 16,3-2 2-16,5 0-1 15,5 1 0-15,1 1 0 16,2 0-2-16,2-1 2 15,-4 1-1-15,-2 0-1 16,-2 0-1-16,-4-2 1 0,-4 0 0 16,-3 0 1-16,-6 0 0 15,-1-2 1-15,-3-2 0 16,-5 3 2-16,0-1 3 16,-3 0 5-16,-1 1 6 15,0-1-4-15,0 2-8 16,0-2-3-16,0 2 0 0,0 0-1 15,-3 0-32-15,-5 2-23 16,1 0-83-16</inkml:trace>
  <inkml:trace contextRef="#ctx0" brushRef="#br0" timeOffset="15920.7439">5575 7190 51 0,'2'-7'108'15,"-2"-1"-64"-15,0 1 2 16,2 2-25-16,-1 0 2 16,3 1-12-16,1-1-5 15,1 3-4-15,3-2-1 0,0 2-1 16,2 1 0-16,1-3 0 15,0 3 1-15,3-3 3 16,-1 1 8-16,1-1-1 16,1 0-1-16,4 1-1 15,2-3-4-15,0 1-1 0,5 2-1 16,2-3 0-16,0 0 0 16,3 1-1-16,2 0 0 15,0 0 1-15,1 1-2 16,-1 0-1-16,0-1 0 15,0 2 1-15,4-1-1 16,-3 1 0-16,3-3 1 0,0 2-1 16,2-1-1-16,-1 2 2 15,3-1-1-15,0-1 1 16,-1 1-1-16,1 2 0 16,1 0 0-16,-2-1 0 15,3 1 0-15,-2 2 1 0,2 0-2 16,1-2 2-16,0 2-2 15,3 0 2-15,1 0-1 16,0-1 0-16,0 1 1 16,2 0-2-16,2 0 2 15,-2 0-2-15,1 0 2 16,0 0-1-16,0 0 0 0,2 0-1 16,2 1 2-16,-1 3-1 15,4-2 0-15,2-2-1 16,0 1 2-16,4-1-1 15,-2 0 0-15,1 0 0 0,2-1 1 16,-2 1-2-16,3 0 2 16,1 0 3-16,0 0-3 15,2 0 0-15,4 0 0 16,-3 0 1-16,5 0-2 16,2 0 0-16,0 0 1 15,-1 0-1-15,2 0 0 0,0-2 1 16,2 2-1-16,-2 0 1 15,3-2 1-15,-2 2-1 16,3 0 2-16,-3 0 0 16,1 5-1-16,-1 1 1 15,1-1 0-15,4 1 0 16,-3-3 0-16,3 2 1 0,3-1 1 16,-2 2-2-16,1-1-2 15,1 2 1-15,-3-2-2 16,0 3 1-16,1-1-1 15,-3-1 0-15,-1 2 1 0,-3 1-1 16,-4-2 1-16,0 2 0 16,-2-4-2-16,0 1 2 15,0-3-1-15,-2-3 0 16,-1 0 1-16,-1 0-1 16,-3 0 0-16,-5 0 2 15,-3 0-2-15,-10 0 0 0,-3 0-1 16,-11 0-5-16,-7 5-13 15,-6 6-35-15,-11-2-98 16</inkml:trace>
  <inkml:trace contextRef="#ctx0" brushRef="#br0" timeOffset="19732.9476">12697 7004 111 0,'41'-25'-8'0,"-7"2"21"16,-6 7 3-16,-6 4 6 15,-5 2-6-15,-7 9-9 16,-8 1-8-16,-2 1 1 16,-5 12-18-16,-13 3 2 15,-7 4-2-15,-6 1-1 16,-1-3 3-16,3-2 8 0,2-5 8 16,6-6 42-16,7-3 33 15,8-2 18-15,2-2-79 16,4-8 1-16,0-7 3 15,15-4-6-15,8-6 6 16,11-3 2-16,13-4-2 0,10 2-5 16,11 0-9-16,12 7-3 15,-2 5-1-15,-9 1-58 16,-17-3-195-16</inkml:trace>
  <inkml:trace contextRef="#ctx0" brushRef="#br0" timeOffset="22248.3821">9899 7942 60 0,'-2'0'17'0,"2"0"-15"15,-2 0-1-15,2 0 2 16,0 1 6-16,-2-1 4 16,2 0 10-16,-1 0-12 0,1 0-10 15,0 0 0-15,0-1-2 16,0-5 1-16,0 3-1 15,0 0 11-15,0-2-1 16,3 1 9-16,1 1 4 16,-3 1-1-16,2 0-9 15,-1 0 26-15,0 2-31 0,-2-2-4 16,1 2-5-16,-1 0-4 16,6 0 9-16,-3-2-6 15,2 1 15-15,4 1 0 16,1-4-4-16,-2 3-1 15,4-1-5-15,-2 2 1 0,1 0-2 16,-1-2-2-16,1 2 2 16,-2 0 0-16,2 0-2 15,2 0 4-15,1 0-2 16,-1 0-1-16,2 0 1 16,2 0-2-16,0-2 2 15,4 1 2-15,-3-1-3 0,-1 1 1 16,3-2-2-16,-4 2 3 15,2 1-1-15,1 0 0 16,-2 0 1-16,2 0-1 16,-2 0 0-16,1 0 0 15,1 0 0-15,3 0 1 0,4 0 1 16,-3 0-1-16,2 0-2 16,2 0 3-16,-4 0-2 15,4 0 1-15,-1 0 0 16,-1 0 3-16,-3 0-1 15,5 0-2-15,-1-5 1 0,-3 5-2 16,4-1 1-16,1-1-2 16,-1 0 2-16,0 1-1 15,0 1-1-15,2-2 0 16,2-2 0-16,-4 3 0 16,0-1 1-16,0 0-2 0,-2 0 2 15,2 1-1-15,-2 1 1 16,0-3-2-16,0 1 1 15,1 2 0-15,-1 0 1 16,-2 0 0-16,4 0-1 0,-2 0 1 16,0 0-1-16,4 0 0 15,0 0 1-15,1 0-1 16,1 0 0-16,-1 0 1 16,1 0-2-16,-2 0 2 15,0 0-1-15,1 0 1 16,-6 0-1-16,7 2 0 0,-2-2 1 15,0 3 1-15,1-3 0 16,1 0-1-16,1 0 1 16,0 0 0-16,-1 1-1 15,3-1 0-15,1 2-1 16,-1 0 1-16,0-2-1 0,3 2 0 16,-3-2 1-16,2 0-1 15,0 0 0-15,-3 0 0 16,1 0 1-16,0 0-1 15,-2 0 0-15,1 0 0 16,1 0 0-16,-2 0 0 0,2 0 1 16,-2 0-1-16,0-2 0 15,-1 2 1-15,1-2-1 16,-1-1 0-16,-1 0 0 16,1 0 0-16,-1-1 0 15,1 1 1-15,1-1-2 16,0 1 1-16,2-1 1 0,-3 1-1 15,1 0 0-15,-3 2 2 16,-4-1-4-16,-3 0 2 16,0 2 2-16,-6 0-2 15,0 0-2-15,-2 0 2 16,-2 4-3-16,0 7-19 0,-9-1-29 16,-3-5-67-16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8:15.6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5004 9979 259 0,'23'-10'-4'15,"-4"1"13"-15,-2 0-8 16,0 3-1-16,-2 3-11 0,-2 0-34 15,-4-1-1-15,-5-2-21 16</inkml:trace>
  <inkml:trace contextRef="#ctx0" brushRef="#br0" timeOffset="999.9828">4718 9472 79 0,'-3'-19'-8'16,"-2"0"-5"-16,-1 1-12 15,5 2 22-15,-6 4-2 0,2 0 4 16,-5 4 6-16,-1 0 4 16,-3 1 4-16,0 2-4 15,-1 0-3-15,1 1-1 16,1 1 13-16,2 1-5 16,4-1-6-16,0 3-5 0,3-2-1 15,0 2-1-15,-1 0 0 16,2 0 0-16,-3 0 0 15,1 0-16-15,2 2-37 16</inkml:trace>
  <inkml:trace contextRef="#ctx0" brushRef="#br0" timeOffset="1859.243">4519 9329 120 0,'-5'-7'29'16,"-1"-1"22"-16,1 1-8 15,0 0 3-15,-1 0-23 16,1 0-12-16,0 0-6 0,-1 0-2 15,-1 3-2-15,0-1-8 16,-2-1-9-16,0 1-1 16,0-1 12-16,0-1 5 15,-2-1 0-15,0-1 3 16,3 3 16-16,-2-3 2 16,1 2 2-16,2 1-5 0,-1 1-7 15,0 0-3-15,2 0-4 16,-1 3-2-16,1 0-1 15,-4 2-1-15,1 0 0 16,-3 0 1-16,-1 9 2 0,-1 1-3 16,-3 2 0-16,3 3-2 15,-2 2 4-15,4 2-2 16,1 2 1-16,3-1-1 16,6 1 0-16,2 0 0 15,0 5 0-15,2-4-1 0,10 4-1 16,2 3 1-1,6 3 1-15,-3 1 0 0,3 3-1 16,0 2 1-16,-2 1-1 16,-2 0 2-16,-4 1-1 15,-5-3 0-15,0 1-1 16,-6-5 1-16,-1-6 0 16,0-5 0-16,0-5 1 0,0-6-1 15,-1-4 0-15,-6-5 1 16,4-2 0-16,-2 0 5 15,-1 0-4-15,1-4 0 16,0-4-2-16,2-1 1 0,-2-1-1 16,3 2-1-16,2 0-1 15,0 3 1-15,0 0 3 16,0 5-2-16,0 0-1 16,0 0 0-16,0 5 0 15,4 8 1-15,-1 3 0 0,-3 8 1 16,0 5-1-16,0 5 0 15,-8 2 0-15,-3 5 1 16,-1 2 0-16,1 0-1 16,-3-1 1-16,-3 1-2 15,5 0 2-15,-5-6-1 16,7 1 1-16,-1-6-1 0,0 0 0 16,4-5 0-16,0-4 0 15,-1-3 1-15,1-3-1 16,2-4 0-16,2-4-1 15,-1-4 2-15,1-2 0 0,-1 0 6 16,2-3 3-16,2 0-2 16,-1 0 15-16,1 3-3 15,0 6-15-15,0 11-5 16,7 8 2-16,5 15 11 16,6 13 0-16,5 6-6 15,2 13-5-15,9 1-1 0,1 2-2 16,-7-10-49-16,-5-16-81 15</inkml:trace>
  <inkml:trace contextRef="#ctx0" brushRef="#br0" timeOffset="4499.6861">14982 6842 123 0,'0'0'83'16,"-2"0"-73"-16,-3 0 3 15,4 0-4-15,-1 0-4 16,2 0-1-16,0-2 11 0,0 0-3 16,0-1 11-16,5-1-11 15,3 1-12-15,-1-1 10 16,0 2 1-16,-2-2 3 16,0 1-2-16,3-4 0 15,1 0-3-15,3-2-1 0,5-5-5 16,6-2 0-16,6-4-2 15,5-5 5-15,7 0-5 16,3-5 3-16,7-2-5 16,5-6-2-16,3-2-4 15,-1-2 5-15,3-1 8 16,2 3-6-16,3 1-3 16,2-1 4-16,2 6-2 0,4 2 0 15,6 3 1-15,1 4 1 16,6 4 0-16,-1 3-3 15,6 6 3-15,-3 1-2 16,2 8 1-16,7-1 1 0,-3 4-1 16,4 0 1-16,-2 4-2 15,5 6 1-15,1 1 0 16,4 3-1-16,5 3 2 16,-3-4-1-16,4 0 0 15,-3 5 1-15,-1-4-2 16,1 1 1-16,-6-5 0 0,-2 1 0 15,3-2 0-15,-5-2 0 16,-3-5-1-16,-4-1 2 16,-3-1-1-16,-4 0-1 15,-5-5 1-15,-4-6 1 16,-1-1-2-16,-3-4 1 0,-3 0 0 16,-4-4 0-16,-1 0 2 15,-7 1 0-15,-8-2-1 16,-5-1 3-16,-7 6 1 15,-4 2-1-15,-3 1-2 16,-4 5-2-16,-3 0 2 0,3 4-2 16,0 3-1-16,2 1 1 15,0 0-1-15,3 0 1 16,0 7 0-16,1 4-1 16,2-3 0-16,4 0 2 15,-2 1-1-15,8-2 0 16,0-2 0-16,5 1 0 0,4-6 1 15,4 0-1-15,8 0 0 16,4 0-1-16,7 0 1 16,10-6 1-16,6 1-1 15,6-1 1-15,3-1-1 16,4 1 0-16,3-2 1 0,1 1-2 16,5 2 1-16,1-3 1 15,3 5-1-15,5-1 1 16,8 2 2-16,4 1-1 15,3 1-1-15,9 0 0 0,1 1 0 16,3 3-1-16,3 1-1 16,-1 3 2-16,-3-1-1 15,0-2 0-15,-2 3-3 16,1-2 1-16,-7 3-1 16,1-2 2-16,-5 3 1 0,-5 2 0 15,-4 0 0-15,-4 2 0 16,-7 4 0-16,-4 0 1 15,-4 5-2-15,-8-1 2 16,-3 3-2-16,-5-2-2 16,-10 2 4-16,-5-2-1 15,-6 0 0-15,-11-3 0 16,-5-1 1-16,-11 1-1 0,-3-2 0 16,-8-1 6-16,-4 0 0 15,-3 4-2-15,-2 1-4 16,-10 5 0-16,-3 1-2 0,-13-2-34 15,-7-17-94-15</inkml:trace>
  <inkml:trace contextRef="#ctx0" brushRef="#br0" timeOffset="5780.8353">12201 8558 220 0,'0'-2'-16'0,"-5"-5"33"15,1 0 8-15,-1 2 1 16,3-1-14-16,-4 2-5 16,3 1 5-16,-1 0-9 0,2-1 1 15,1 2 2-15,1 0-2 16,3 0-3-16,17 1-18 15,14-3 20-15,19-3 0 16,15 0-2-16,18 0 0 0,11-6-14 16,1-8-111-16</inkml:trace>
  <inkml:trace contextRef="#ctx0" brushRef="#br0" timeOffset="6515.2065">17989 8808 317 0,'41'-31'28'0,"6"-3"1"16,14 2-6-16,7 0-6 15,11 6-13-15,5 2-2 0,6 5-2 16,-2-1-15-16,-12-9-70 16</inkml:trace>
  <inkml:trace contextRef="#ctx0" brushRef="#br0" timeOffset="9624.3086">12130 9945 324 0,'-6'0'44'0,"-3"0"-35"0,0-1 4 16,4-1-12-16,-1 2 1 16,3 0-1-16,1 0 1 15,1 0-1-15,-2 0-1 16,3 2-1-16,0 3-5 15,0 4 5-15,0-4-2 16,6 1-1-16,1-2 0 0,3-3 5 16,5-1-1-16,3-1 12 15,5-12 5-15,4-3-3 16,4-4-5-16,3-1-6 16,0-2 0-16,-2 0-4 0,-3 3 2 15,-4 4-2-15,-11 2 3 16,-2 2-2-16,-9 2-1 15,-3 5 1-15,-5 3-5 16,-10 2-2-16,-9 0-13 16,-2 4 4-16,-6 9 6 15,-5 2 6-15,5 1-3 0,-2 0 8 16,9-1 0-16,4-1 1 16,8-3-2-16,6-1 4 15,7-1-3-15,15-3-8 16,26-5 5-16,27-1-22 15,27-18-17-15,20-19-108 16</inkml:trace>
  <inkml:trace contextRef="#ctx0" brushRef="#br0" timeOffset="12858.4666">6600 10161 127 0,'-5'0'18'0,"0"0"-4"0,1-5 6 15,1 0 4-15,1-4-4 16,2 0-1-16,0 0-10 16,0 2-1-16,0-4-3 15,0 2-4-15,0 2 2 0,5 0 16 16,-3 0-18-16,1-2 8 16,1 3-3-16,-1-2 3 15,1 1 4-15,2-2-3 16,-1-2 2-16,2 0-4 15,2-1 0-15,6-2 1 0,2-4-5 16,2 2-3-16,2-2 1 16,-1 2 0-16,-4 3-2 15,-2 4 1-15,-7 0-1 16,1 4 0-16,-5 3 2 16,-3 2-4-16,0 0-2 15,0 12-2-15,-5 3-10 0,-3 3-24 16,1-2-41-16,2-5-50 15</inkml:trace>
  <inkml:trace contextRef="#ctx0" brushRef="#br0" timeOffset="14717.7046">11670 8833 91 0,'-2'0'19'15,"-1"0"0"-15,3 2-6 16,0-2 3-16,0 0 5 16,0 0 14-16,0 0 12 15,0 0-2-15,0 0-3 0,0 0-19 16,0 0-9-16,0 0-5 16,0 0 1-16,0 0-2 15,0 0 4-15,0 0 2 16,0 0-3-16,0 0-4 15,0-4-1-15,0 0-2 0,0 1 1 16,0-1 2-16,0 3-1 16,0-3-1-16,0 2-2 15,0 2-3-15,0 0-1 16,0 0-5-16,0 0-29 0,0 4-3 16,5 1 4-16,5-3-49 15,2-2-73-15</inkml:trace>
  <inkml:trace contextRef="#ctx0" brushRef="#br0" timeOffset="16373.8825">12121 10001 169 0,'3'-9'10'0,"1"0"11"16,-1 2-7-16,1 2 14 0,-1 1-22 15,-1-1-1-15,0 3 0 16,-2 0-1-16,1 0-2 16,-1 1-2-16,0 1 0 15,0 0 3-15,0-2 4 16,0 2 0-16,0-2 0 0,0 0-7 15,0 2 5-15,-1-2 4 16,-1 2 0-16,0-2 7 16,2 2-1-16,0-1-11 15,0-3-5-15,4 1-3 16,5-2 10-16,2-3-6 16,3-1 3-16,1 1-2 0,-3-4 2 15,3 4-2-15,-3 3 0 16,1 1-2-16,-8 4-10 15,-5-2-83-15,-8-3-133 16</inkml:trace>
  <inkml:trace contextRef="#ctx0" brushRef="#br0" timeOffset="22076.5511">26372 12123 379 0,'-12'-18'17'15,"2"1"17"-15,2 1-9 16,4 2 17-16,4 0-11 16,7 2-19-16,13-2-11 15,8-1 3-15,9 3-1 16,7 4 1-16,4 4-4 0,1 4 1 15,-2 3 2-15,-3 12-6 16,-12 8 2-16,-12 5-11 16,-14 9-11-16,-8 3-3 15,-20 5 9-15,-14 1 9 16,-7 0-11-16,-5 1 10 0,1-6 7 16,11-5 0-16,7-6 6 15,9-5 15-15,13-7 3 16,7 0-13-16,0-4-2 15,11 0 1-15,7-2-1 16,11-2 9-16,10-5-4 0,11-3-3 16,13-2-8-16,5 0 2 15,3-4-4-15,-3-3-14 16,-10-5-75-16,-12-3-68 16,-12-6-129-16</inkml:trace>
  <inkml:trace contextRef="#ctx0" brushRef="#br0" timeOffset="22248.409">27124 12155 432 0,'27'0'42'0,"3"5"-30"16,8 10-9-16,8 4-2 15,3 7 0-15,-1 2-3 16,-6 1-20-16,-8-2-39 15,-11-8-78-15,-7-5-62 16</inkml:trace>
  <inkml:trace contextRef="#ctx0" brushRef="#br0" timeOffset="22435.9348">27488 12184 388 0,'-23'20'26'16,"-6"-1"-1"-16,-2 13-5 16,-1 4-6-16,2 7-7 15,4 0-6-15,10-1-5 0,9-6-35 16,7-9-59-16,3-9-70 16</inkml:trace>
  <inkml:trace contextRef="#ctx0" brushRef="#br0" timeOffset="22717.1191">27712 12193 249 0,'29'-16'148'16,"0"0"-98"-16,-2 7-18 16,-1 4-25-16,3 5 2 15,-2 0-9-15,-7 8 0 0,-6 12-2 16,-8 3-24-16,-6 6 3 15,-18 1 10-15,-6 4 5 16,-6-3 7-16,1-5 2 16,4-1 1-16,9-5 2 0,13-2 3 15,3-4 0-15,15 0-7 16,12-6-2-16,9 0 0 16,4-4-43-16,6-4-35 15,0-5-71-15</inkml:trace>
  <inkml:trace contextRef="#ctx0" brushRef="#br0" timeOffset="22873.3679">28228 12215 390 0,'19'0'49'16,"0"0"-22"-16,4 5-19 16,2 11-2-16,2 7-4 15,0 2-2-15,0 0-1 0,-4 0 3 16,1 0-16-16,-8-7-26 15,-6-6-57-15,-7-8-84 16</inkml:trace>
  <inkml:trace contextRef="#ctx0" brushRef="#br0" timeOffset="23029.5951">28444 12275 271 0,'0'-5'15'15,"-7"5"43"-15,-10 2-43 16,-7 16 1-16,-4 4 6 15,-6 9-12-15,-2 1-9 0,4 2-3 16,6-4-34-16,11-8-69 16,10-10-50-16</inkml:trace>
  <inkml:trace contextRef="#ctx0" brushRef="#br0" timeOffset="23310.8302">28709 12193 423 0,'34'-23'9'0,"-5"1"31"16,-2 10-8-16,-4 9-15 0,-5 3-8 15,-5 8-7-15,-8 12-3 16,-5 5-2-16,-2 7-2 16,-14 5-12-16,-5 1-8 15,-5-2 6-15,1-3-1 16,3-4 9-16,3-4 9 0,8-7 3 15,5-4 1-15,6-1 6 16,15-5 1-16,19 3 11 16,14-4-5-16,18-3-9 15,9-2-9-15,9-2-51 16,2-11-33-16,-1-9-96 16</inkml:trace>
  <inkml:trace contextRef="#ctx0" brushRef="#br0" timeOffset="27013.6819">3213 13279 203 0,'0'-8'28'16,"0"-1"38"-16,0 1-29 15,4 4-15-15,2 0-15 16,-1 0-5-16,4 2-1 15,1 1-1-15,2 1 2 0,0 0 0 16,5 0-2-16,0 0 1 16,1 0 0-16,3 3 1 15,-1 2-1-15,7 2-1 16,0-1 1-16,4-1-1 16,3 1 1-16,0-1-1 15,5-2 0-15,1 2-2 0,-2 0 3 16,-1 0 2-16,5 1 3 15,-1-2 2-15,6 1 1 16,-2 0-1-16,1-1 0 16,5 0-4-16,1 0-1 15,4 0-2-15,-1 2 0 16,2-2-1-16,5 0 2 0,2-2-4 16,2 2 4-16,3-3-1 15,1 0 0-15,2-1 0 16,2 2 1-16,3 0 4 15,0 0-2-15,3-2-1 0,2 1-1 16,2-1-1-16,2 0-1 16,2 0 0-16,-2 0 0 15,4-1 2-15,0-1-3 16,2-2 1-16,-1 4 1 16,-1-1-1-16,0 0-9 15,3 1 21-15,-3 0-11 0,0 0 0 16,3 0-1-16,-1 1 1 15,3 0-2-15,0 1 2 16,0-2-1-16,6 0 0 16,-1 0 1-16,1 0-1 0,1-2 1 15,-2-3-1-15,-1 2 0 16,1-1 2-16,-5 3-4 16,1 1 4-16,0 0-2 15,0 0 0-15,3 0 0 16,-6 0 0-16,1 0 0 15,3 1 0-15,-5 1 0 0,0-2 0 16,1 0 1-16,-1 0 0 16,1 2 2-16,-4 0 0 15,-1-1 0-15,0 3 1 16,-3-3-2-16,-1 3 1 16,-3-1-1-16,-2-1-1 0,1 2 1 15,-2-1-11-15,1 1 26 16,-4 1-17-16,0 1 1 15,1 1-2-15,-3 0 6 16,0 0-8-16,0 0 3 0,-3 1 2 16,4-1 0-16,-2-3-2 15,-1 2 1-15,3-2-1 16,1 0 1-16,0-2 0 16,0 2-3-16,0-4 3 15,-3 0 1-15,3 0-3 16,-3 0 2-16,-2 0-1 15,2-4 1-15,-1-1 1 0,-2-2 6 16,-2 2-3-16,1 0-4 16,-2 0 0-16,-2-3-2 15,-3 1 4-15,4 0-2 16,-4-2 1-16,-2 0-2 16,-3 1 0-16,0-2 0 0,-5 1 0 15,-3 1 1-15,-5 3-1 16,-2-4 0-16,-3 5-1 15,-4-1 1-15,0-1 1 16,-2 3 0-16,-5-3 0 16,0 1-1-16,0-2 0 0,-5 0 1 15,-3-1-2-15,-4 0 2 16,-1 1 0-16,-1-4-1 16,-4 0 1-16,0-1-2 15,0 1 1-15,-2-4-1 16,2 0-1-16,-4-3 3 15,2 0-2-15,1-2 3 0,-1-1-2 16,-2-2 2-16,0-1-3 16,3 1 2-16,-4-4-3 15,1-1 3-15,0-4 1 16,-1 0-2-16,-1-2 1 16,1-2-1-16,-1 2 0 0,3 0 2 15,-4 4 2-15,2 0 3 16,-1 3 3-16,-1 2-5 15,1 3-4-15,-1-1-1 16,-2 4 1-16,0-3 1 0,0 4-2 16,0-1 1-16,0 3-1 15,-3-1 3-15,-3 5-3 16,-1 0 0-16,-4-1-1 16,1 4 1-16,-3 0 0 15,-3 1 0-15,-3 1-2 16,0 1 1-16,-4 0 2 0,1 3-2 15,-5-2 0-15,1 1 1 16,-3 0-1-16,2 1 2 16,-2 1-1-16,-3-1-2 15,1 1 2-15,-1-2-1 16,-2 3-1-16,0-3 3 16,-6-2-1-16,4 3 0 0,-5-2 1 15,-4 1 0-15,-2-1-3 16,-2-2 3-16,0-1 0 15,-5 3 0-15,0 0 0 0,-2-3-2 16,-2 5 2-16,2-2-1 16,-4-2-1-16,-3 3 2 15,1 1-1-15,-4-1 0 16,0-2 0-16,-2 3 1 16,-5-1-1-16,-2-1-2 15,-1 3 3-15,0-2-1 16,-5 1 0-16,0-1 1 0,-2 3-1 15,1-1 0-15,-6 0 0 16,0 2 0-16,-2 0-1 16,-3 0 2-16,-2 0-2 15,-4 2 1-15,1 4-8 16,-5-2 0-16,-1 4 2 0,-3-1 3 16,-3 0 2-16,0 0 2 15,-3 0-1-15,2 0-1 16,-3 0 1-16,5-1 1 15,-4-1-1-15,3 1 1 0,-3-1-1 16,0-1-1-16,-2-1 1 16,2 1 0-16,-2-2 1 15,1-1-2-15,4 1 1 16,2 0 2-16,0-2-2 16,3 2 0-16,3-2-1 15,2 0 1-15,2 0 1 0,-2 0-1 16,5 0 0-16,-2 0 0 15,2 0 0-15,0 0-2 16,-4 0 2-16,4 0-5 16,-2 0-6-16,3 0-6 15,-1 0 0-15,2 0 8 16,3-2 9-16,-2 2-2 0,1 0 3 16,2 0-1-16,2 2 0 15,5-1 1-15,2-1-1 16,2 0 0-16,4 0 0 15,5-5 0-15,0-2 0 0,2-4 1 16,3-1 0-16,-1 1-1 16,2-1 0-16,2 1 1 15,4 0-2-15,-3 1 1 16,6-1 1-16,2 2-1 16,2 2 0-16,3-2 1 15,1 2-2-15,-3-3 1 0,5 4 0 16,-2 0 0-16,0 1 0 15,1 1 0-15,-2 1-1 16,2-1 1-16,2 0 1 16,2 1-1-16,-1 1 0 15,3 0 0-15,3 2-1 0,-1 0 2 16,0 0-1-16,3 0 0 16,2 6 0-16,1-1 0 15,-1 2 0-15,7-1-1 16,0-1 2-16,2 2-1 0,1 2-1 15,0-2 2-15,1 6-1 16,1-3 1-16,-2 4-1 16,0 4-1-16,-2 7 2 15,1 6 0-15,1 5-1 16,3 7 1-16,2 4 0 16,5 3 1-16,5 7-1 15,7 1-1-15,0 8 2 0,3 5-2 16,8 10-2-16,7 7 4 15,-2 11-7-15,0-3-79 16,-3-5-186-16</inkml:trace>
  <inkml:trace contextRef="#ctx0" brushRef="#br0" timeOffset="32310.1836">7187 13388 170 0,'0'0'17'16,"0"-4"4"-16,0-4-3 0,0 3-12 15,0-1-4-15,0 0-2 16,0 3 2-16,0-1-2 15,0 2 1-15,0 2 2 16,0 0 0-16,0 0-8 16,0 2 4-16,0 8 1 15,-2 2 0-15,-3 0-6 0,-3 2-56 16,-3-8-93-16</inkml:trace>
  <inkml:trace contextRef="#ctx0" brushRef="#br0" timeOffset="34247.5498">3381 14582 176 0,'-3'0'14'0,"-1"0"-2"16,0-6 23-16,0 1-18 16,2-2-7-16,-1 1-1 0,1 1-6 15,2 2 2-15,0-3-2 16,0 1 6-16,0 2-7 16,5-1-4-16,7 2 6 15,2-2-3-15,4 1-1 16,5 1 0-16,5 0 1 15,3 1-1-15,1 1 2 16,5 0-1-16,0 0-1 0,1 0 0 16,3 0 0-16,1-3 1 15,4 3-1-15,6-3 0 16,3 1-4-16,1-1 8 0,8-1-1 16,1 1 4-16,-1-1-4 15,1 2 0-15,-4-1-1 16,-4 3-3-16,-4 0 4 15,-4-2-5-15,-2 2 4 16,-6 0-4-16,-1 0 2 16,-8 0 0-16,-3 0 2 0,-6 0-2 15,-3 0 0-15,-2 0 1 16,-3 0 0-16,-7 0-1 16,1 2 0-16,-4-2 0 15,-1 2-2-15,-3-1-4 16,2 5-27-16,-3-5-23 15,0-1-31-15</inkml:trace>
  <inkml:trace contextRef="#ctx0" brushRef="#br0" timeOffset="34935.0215">5889 14446 248 0,'2'5'49'0,"6"-5"-39"15,-3 0-14-15,4 2 4 0,1-2-2 16,5 2 4-16,1 0 0 15,6-2-2-15,5 1 2 16,5-1-4-16,7 0 2 16,8 0 2-16,3 0-4 15,6 0 3-15,3 0-2 0,2 0 10 16,0-1 2-16,-3-3-11 16,-1 2 3-16,-2 1-1 15,-8-3-1-15,-3 2-2 16,-5 1 5-16,-5-1-2 15,-7 2-2-15,-3 0 0 16,-8 0 3-16,-1 0-4 0,-7 0-5 16,-3 3-3-16,-1 4-21 15,-1-1 4-15,3 3-38 16,-5-6-16-16</inkml:trace>
  <inkml:trace contextRef="#ctx0" brushRef="#br0" timeOffset="36559.8838">7645 9951 183 0,'-3'0'4'16,"-2"-7"14"-16,-2 2 4 16,3-1-2-16,1 1-2 0,0 1 8 15,1 1-16-15,2-3 0 16,0 1 0-16,8 0-4 15,6-5 1-15,4 0-5 16,7-2 12-16,2-4-3 16,5-1-2-16,5 0-1 15,-5-3-2-15,-1 2 0 0,-3 4-3 16,-5 1 0-16,-5 5-3 16,-7 6 0-16,-9 2 0 15,-6 7-43-15,-21 14-5 16,-14 6 16-16,-9 9 3 15,-12 3 1-15,3 0 8 16,3-5 13-16,13-6 8 0,10-8 2 16,13-7 13-16,12-8-6 15,8-5 8-15,18-2-19 16,9-14-42-16</inkml:trace>
  <inkml:trace contextRef="#ctx0" brushRef="#br0" timeOffset="38169.1767">12639 9792 364 0,'4'-12'-8'15,"0"-5"24"-15,1 5-7 16,2 1 3-16,-2 6-8 0,-3 2-3 16,0 1 0-16,-1 2 1 15,-1 0-1-15,2 0-2 16,-2 0-1-16,3 5 4 15,2 5 0-15,0 3-1 16,2 4-1-16,0-3 1 0,3 5-1 16,0 1 1-16,-3-3-1 15,0 1 0-15,1-1 1 16,-3-5-1-16,-3-3 0 16,0-3 0-16,3-6 0 0,2 0 3 15,11-12 28-15,6-5 4 16,14-10-12-16,9-5-12 15,13-7-8-15,7-4-1 16,5-2-2-16,-1 3-2 16,-3 2-10-16,-9 5-34 0,-11 4-44 15,-20 1-94-15</inkml:trace>
  <inkml:trace contextRef="#ctx0" brushRef="#br0" timeOffset="39059.7035">17875 9698 377 0,'0'-11'14'16,"0"2"8"-16,8 3-12 15,-1 5-11-15,3 1 2 16,4 0-2-16,3 0 2 15,3 7-1-15,0 2-4 0,-2 5-2 16,2 7 3-16,-3 7 2 16,0 4 2-16,2 7 0 15,-1-2 0-15,2 2 0 16,-1-7-1-16,3-6 0 16,-2-12-1-16,-2-12-5 15,2-4 6-15,-3-20 6 16,0-10 4-16,3-10 0 0,3-8 4 15,4-6 2-15,7-4-10 16,9-1 0-16,2 4-6 16,9 5-1-16,5 8-3 15,6 9-17-15,1 11-14 0,-1 8-29 16,1 5-92-16</inkml:trace>
  <inkml:trace contextRef="#ctx0" brushRef="#br0" timeOffset="40044.0238">23778 9845 176 0,'-11'-19'-13'0,"5"-2"38"16,3-1 18-16,3 6 13 16,0 2-28-16,3 3-12 15,2 4-8-15,2 4-5 16,0 3-4-16,-2 0 1 0,0 3-6 15,1 10 6-15,-1 2 1 16,-1 5 1-16,-1 4-5 16,1 2 4-16,1-1 3 15,1 0-4-15,0-3 1 16,0-6 0-16,3-8-2 0,4-5 1 16,3-3 19-16,4-9 14 15,4-11-5-15,8-7-11 16,7-7-10-16,9-5-2 15,6-2-3-15,7-6-1 16,7 4-1-16,1 3-1 0,-2 4-26 16,-3 6-27-16,-6 4-57 15,-7 4-36-15</inkml:trace>
  <inkml:trace contextRef="#ctx0" brushRef="#br0" timeOffset="40700.2103">28812 9915 377 0,'-8'-25'-53'15,"3"-5"71"-15,1 3 8 16,-1 4 2-16,1 5-12 0,1 2-4 16,1 2-5-16,0 3-4 15,0 4 0-15,2 3-1 16,0 1-1-16,0 3-1 16,0 0-7-16,0 0 1 0,0 5 8 15,0 8-2-15,0 1 1 16,0 2-1-16,0 2 1 15,0 0-1-15,2-6 0 16,0 0 0-16,5-6-1 16,4-6-8-16,4-6 21 15,9-9-5-15,8-12-5 16,15-5-1-16,18-6-6 0,18-3-40 16,12-7-44-16,10-9-57 15</inkml:trace>
  <inkml:trace contextRef="#ctx0" brushRef="#br0" timeOffset="42762.5619">7764 13358 145 0,'0'0'1'0,"0"-4"12"15,0 1 0-15,0-2-4 16,0-1 11-16,3 0-26 0,1 2 2 15,2 0-2-15,-1-1-9 16,-1-1 12-16,-1 5 4 16,1-4 2-16,-1 4 1 15,1-3-1-15,-1 4-2 16,2 0-1-16,2 0 0 0,0 0-2 16,1 0 5-16,4 0-3 15,2 0 0-15,4 2 0 16,-1 4 1-16,7-3 0 15,-1 1-1-15,5-1 0 16,0 3 2-16,3-1-2 16,3-2-3-16,3 1 6 15,3 0-4-15,2-2 2 0,2 3 0 16,5-2 2-16,1 2-3 16,4 1 1-16,3-2 1 15,6 3-2-15,3 0 2 16,2 0 0-16,5-1 5 0,0 0-5 15,-1 1 0-15,7-1-2 16,-4-2 3-16,3-1 1 16,0-3 0-16,5 0 1 15,0 0 5-15,-1 0 9 16,1 0-13-16,-2 0 1 0,-1 0 0 16,1 0-2-16,-1 0 0 15,-2 0-4-15,2 0 4 16,-4 0-2-16,0 0-4 15,-1 2 3-15,-5 0-1 16,-1-2 0-16,-3 0 1 0,-3 0-2 16,-2 0 5-16,-1 0-2 15,-6 0 0-15,-1 0 3 16,-4 0-7-16,-5 0 4 16,0 3-2-16,-5-2 0 15,-3 2 0-15,-6 0 0 16,1 2-1-16,-7 0-4 0,-1 0-11 15,-4 2-22-15,0-4-25 16,-11-3-46-16</inkml:trace>
  <inkml:trace contextRef="#ctx0" brushRef="#br0" timeOffset="44589.6745">12964 10757 0 0</inkml:trace>
  <inkml:trace contextRef="#ctx0" brushRef="#br0" timeOffset="45636.4752">9815 9719 99 0,'-13'32'6'16,"1"-3"3"-16,3 3 0 0,1-2-4 15,5 2-3-15,3-1 0 16,0-1-2-16,0-2 1 15,3 1-1-15,1-2-5 16,-4-2-56-16</inkml:trace>
  <inkml:trace contextRef="#ctx0" brushRef="#br0" timeOffset="46542.6725">12498 10747 406 0,'0'-10'-57'16,"0"2"78"-16,0 3-14 15,0 1-6-15,0 4-4 0,5 0 5 16,2 10-4-16,4 7 3 16,1 2 1-16,2 4-1 15,1 4 0-15,-1 0 0 16,3-2-1-16,-3-4 0 16,-1-5 1-16,-1-7-2 0,3-7 0 15,1-2-2-15,2-16 8 16,4-13 15-16,9-10-3 15,6-9 0-15,4-10-9 16,6-1-2-16,1-3-3 16,4 7-3-16,0 7-1 0,-4 7-24 15,-5 8-44-15,-4 4-120 16</inkml:trace>
  <inkml:trace contextRef="#ctx0" brushRef="#br0" timeOffset="47323.9051">17929 10944 268 0,'0'-7'11'0,"0"2"1"15,0 2-2-15,0 3-8 16,2 0-8-16,0 0 9 16,1 0-2-16,2 0 1 15,-2 5-1-15,-1 0 2 16,-2 4 5-16,0-2 4 0,0-1-3 16,0-3 2-16,0-3 2 15,2 0 25-15,5-2 0 16,5-11-10-16,4-4-20 15,8-10-2-15,3-3 4 16,5-8-1-16,4 1 6 0,5-2-1 16,0-2-3-16,3 3 2 15,2 2-4-15,3 1-7 16,1 3-4-16,-2 5-23 16,-2-1-54-16,-11-6-120 15</inkml:trace>
  <inkml:trace contextRef="#ctx0" brushRef="#br0" timeOffset="48776.8891">18204 14441 222 0,'-7'3'-1'15,"2"-3"68"-15,0 0-22 16,5 0-14-16,-3 0-9 15,3 0-12-15,0 0-8 16,0 0-2-16,0 0-1 16,0-3-4-16,0 1-1 15,10-4-5-15,4-2 11 0,9-3 1 16,6-3 2-16,10-4-1 16,3-1-2-16,6-3-16 15,4-1 30-15,0 1-13 16,2 4-1-16,-5 1 1 0,-6 4-6 15,-6 2-7-15,-8 8 1 16,-11 1-6-16,-9 2-26 16,-9 4-29-16,-7 4 7 15</inkml:trace>
  <inkml:trace contextRef="#ctx0" brushRef="#br0" timeOffset="48948.7372">18348 14650 397 0,'39'-27'37'15,"12"-13"-23"-15,22-4-10 16,21-4-4-16,12-10-1 16,5-7-58-16,-1-14-178 15</inkml:trace>
  <inkml:trace contextRef="#ctx0" brushRef="#br0" timeOffset="51339.1976">11302 13304 445 0,'-7'0'-5'0,"0"-7"6"0,0 4 0 16,6 1-1-16,1 2 0 16,-2 0 1-16,2 0-2 15,0 0-5-15,0 0 2 16,0 2 1-16,0 5 4 15,0 4-1-15,2-2 1 0,3 0-2 16,-1 1 1-16,0-4-1 16,-1-1-2-16,-1-2 3 15,0-3 11-15,0 0 10 16,1 0 3-16,2-4-3 16,10-10-8-16,10-7-14 15,15-11-5-15,16-18-37 0,10-26-108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29:14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7857 5231 198 0,'-7'-5'30'15,"0"-8"-5"-15,-1 4 21 16,7-1-11-16,-1-5-6 0,2 6-8 16,0-7-8-16,11 3-4 15,5 0-7-15,6-1 0 16,5-1 0-16,5 3-3 16,7-1 0-16,9 1-39 15,0-6-70-15,0-5-104 16</inkml:trace>
  <inkml:trace contextRef="#ctx0" brushRef="#br0" timeOffset="9749.302">20681 14141 450 0,'2'0'33'0,"-2"-5"-8"15,0-2-21-15,3 1 0 0,2-1 5 16,2 0-3-16,2 3-3 16,1-1-2-16,-2 3-1 15,3 2 2-15,0 0-2 16,-2 2 1-16,3 9 0 15,3 8 0-15,2 8 1 0,0 11 5 16,-1 8 10-16,-2 11-1 16,-3 8-3-16,-3-2-9 15,-1 2-3-15,-4-8-1 16,1-5 0-16,-1-12-10 16,4-10-24-16,1-6-17 0,-4-17-29 15,-1-7-118-15</inkml:trace>
  <inkml:trace contextRef="#ctx0" brushRef="#br0" timeOffset="10124.2731">20547 14095 477 0,'-3'-22'8'0,"3"-6"6"16,2-1-14-16,16 0 1 15,9-3-2-15,7 2 2 16,7 0-2-16,8 1-3 16,6 4-10-16,4 6 0 0,2 6 5 15,-1 7 0-15,-1 6-6 16,-8 4-1-16,-12 14-3 15,-9 5 12-15,-15 6 7 16,-13 3 1-16,-8 7 3 16,-19 2 9-16,-13 6 8 0,-7 1-3 15,-7-2-5-15,-4 1-6 16,3-6-4-16,2-4-2 16,9-6-6-16,9-6-42 15,10-10-85-15</inkml:trace>
  <inkml:trace contextRef="#ctx0" brushRef="#br0" timeOffset="10561.7435">21550 13638 508 0,'0'-9'21'16,"0"2"16"-16,0 1-30 16,0 5-5-16,-2 1-2 15,-4 0-8-15,-1 7-12 0,-4 9 5 16,-5 7 2-16,0 11 0 15,-6 5 11-15,1 15-1 16,-2 3 3-16,-2 11 0 16,1 5-4-16,2 4 4 15,7 1 0-15,6-5-1 16,9-5 4-16,2-6 7 16,17-8 4-16,9-4 11 0,7-9-4 15,3-9-15-15,1-5 3 16,-1-10 1-16,-3-2-7 15,-1-9-2-15,0-5-2 16,-3-1-23-16,-4-7-37 0,-3-15-42 16,-6-8-223-16</inkml:trace>
  <inkml:trace contextRef="#ctx0" brushRef="#br0" timeOffset="10952.3386">22040 13880 471 0,'-13'-10'7'0,"4"-1"0"0,1 4-5 16,0 5-2-16,-1 2 0 15,2 0 0-15,-3 15-1 16,-5 4-1-16,-1 10 1 16,-4 8 1-16,2 10 0 15,-2 1 0-15,4 2 0 0,5-2 0 16,8-4 2-16,3-5 4 15,10-6-5-15,12-6 2 16,7-8-3-16,3-6 0 16,4-10-31-16,1-3-7 15,1-12-113-15</inkml:trace>
  <inkml:trace contextRef="#ctx0" brushRef="#br0" timeOffset="11467.9218">22372 13984 368 0,'6'-9'40'16,"-6"-2"-8"-16,0-1-20 15,0 3 5-15,0-2-1 16,-5-1-2-16,-2 1-5 16,0 4-5-16,-1 0-1 15,-4 5-1-15,4 2 2 16,-5 4 1-16,2 10-8 0,1 5 2 16,-3 3 0-16,4 5 0 15,3-3-5-15,3 2-12 16,3-5-1-16,0-3 2 15,7-2-3-15,6-5 9 0,3-4 0 16,2-4-6-16,0-3 10 16,2 0-1-16,-6-2-4 15,-1-6 6-15,-5-5 10 16,-2 0 20-16,-5-3 9 16,-1 0-5-16,0-3-3 15,0 1 1-15,0 2-8 0,0 3-6 16,0 3-7-16,4 4-3 15,0 6-2-15,1 0-1 16,1 6 0-16,2 12-1 16,-1 3 1-16,5 4-3 15,-2 0-28-15,2 0-13 0,0-9-37 16,-2-4-111-16</inkml:trace>
  <inkml:trace contextRef="#ctx0" brushRef="#br0" timeOffset="11764.7725">22582 13909 148 0,'2'-9'295'0,"-1"6"-253"16,5 3-25-16,1 0-18 16,2 6 0-16,2 7 0 0,2 0 1 15,1 3 0-15,-1-6-4 16,-5-1 0-16,1 0 4 15,-4-5 1-15,0-2 0 16,-5-2 18-16,3 0 25 16,-1-2-6-16,3-7-18 15,0-6-13-15,2-1-5 0,5-5-2 16,-2-2-17-16,2-2-28 16,2 0-21-16,1 4-19 15,0 2-75-15,-1 6 59 16,-3 2-46-16</inkml:trace>
  <inkml:trace contextRef="#ctx0" brushRef="#br0" timeOffset="11874.147">22839 13758 158 0,'5'-3'134'0,"1"1"-33"16,-1 2-47-16,2 0-20 15,3 10-20-15,2 6-9 16,0 3 4-16,1 6-1 16,1 4-6-16,-3-4-5 0,0-4-49 15,-4-6-68-15</inkml:trace>
  <inkml:trace contextRef="#ctx0" brushRef="#br0" timeOffset="12030.3878">22931 13583 432 0,'-20'-13'89'16,"1"2"-74"-16,5 2-11 0,1-3-14 15,10 1-48-15,3-4-82 16</inkml:trace>
  <inkml:trace contextRef="#ctx0" brushRef="#br0" timeOffset="12280.4065">23009 13379 499 0,'4'7'62'0,"-2"1"-44"16,1 6-20-16,5 7 2 0,1 9 2 15,3 7 0-15,3 1-2 16,-3 4 1-16,-1 0-1 16,0-4-11-16,1-4-16 15,-2-4-4-15,-4-7-12 0,5-5 0 16,0-9-26-16,0-6-52 15,3-3 20-15</inkml:trace>
  <inkml:trace contextRef="#ctx0" brushRef="#br0" timeOffset="12499.0897">22974 13638 464 0,'0'0'78'0,"0"0"-36"15,8-2-32-15,11-4-12 16,8-2 4-16,8-6-21 16,6-1-31-16,3-2-37 0,-3-3-125 15</inkml:trace>
  <inkml:trace contextRef="#ctx0" brushRef="#br0" timeOffset="12983.4414">23306 13509 258 0,'0'3'227'15,"0"0"-169"-15,0-2-34 16,0 7-24-16,0 2 0 0,5 8 2 16,4 2 1-16,6 3-1 15,0 2-2-15,6-2-1 16,0-7-10-16,0 0-14 15,1-7 6-15,-2-3 9 0,-2-6 8 16,-4-2 4-16,0-9 3 16,0-5-1-16,-2-2 9 15,-2-3 6-15,0 0 3 16,0-3-4-16,-1 5-4 16,-2 1-3-16,3 4-8 0,-5 3-1 15,2 7-2-15,-2 4-2 16,3 5-4-16,-1 13-17 15,1 10-3-15,1 12 4 16,-3 6 0-16,0 6-5 16,-3 9-5-16,-1 3-7 15,0-1 16-15,-2-4-71 0,1-8 95 16,1-8 23-16,0-9 38 16,-1-13 6-16,1-8-8 15,-2-4-20-15,0-4-19 16,0-5-5-16,-10 0-1 0,-3-4-1 15,-3-10-9-15,-2-2-5 16,0-4-2-16,2-1-3 16,3 0 3-16,5-3-4 15,6 1-26-15,2-5-22 16,0-2-22-16,10-2-37 16,11-6-87-16</inkml:trace>
  <inkml:trace contextRef="#ctx0" brushRef="#br0" timeOffset="13170.9252">23893 13586 563 0,'2'20'55'0,"0"7"-52"16,1-1-2-16,2 12 1 15,2-2-6-15,-4-6-106 0,-3-13-231 16</inkml:trace>
  <inkml:trace contextRef="#ctx0" brushRef="#br0" timeOffset="15014.584">24204 13187 336 0,'-2'0'38'16,"2"0"-31"-16,0-8-20 15,0 1-39-15,7-1-15 16,0 1 5-16,1-3-18 0</inkml:trace>
  <inkml:trace contextRef="#ctx0" brushRef="#br0" timeOffset="18014.3216">24019 13000 511 0,'-9'-11'5'16,"-1"0"16"-16,7 6-7 15,3 5-4-15,2 0-12 16,14 9-5-16,5 7 6 16,8 11 2-16,6 8 2 0,1 6-1 15,3 8-1-15,-2 2 0 16,-3-1 1-16,-3-1-1 16,-4-9-2-16,-5-6-30 15,-7-7-21-15,-3-9-28 0,-5-11-71 16</inkml:trace>
  <inkml:trace contextRef="#ctx0" brushRef="#br0" timeOffset="18889.266">24063 13319 482 0,'-10'0'24'0,"-1"0"9"16,5 0-25-16,6 0-5 15,3-7-4-15,11-8-9 16,8-3 14-16,5-7-2 0,8-1-19 16,5-5-21-16,-1 2 7 15,3 0-10-15,-5-2-2 16,-3 5-1-16,-3 2 33 16,-8 5 27-16,-5 2 4 0,-2 7 20 15,-7 1-2-15,-4 4-7 16,-1 5-11-16,0 0-13 15,0 3-6-15,1 10-1 16,2 5 4-16,5 5 1 16,1 4-3-16,1 3 0 15,3 0-1-15,5-3-2 16,-2-6 1-16,4-1 0 0,-2-8-3 16,-3-6-10-16,-1-5-1 15,-4-1 10-15,-1-8 3 16,-4-7 2-16,-2-6 0 15,-5-2 2-15,-2-2 0 16,0-4 7-16,-9 3 1 0,-5 2-4 16,-1 5 1-16,-2 5 0 15,-1 4 2-15,-1 9-6 16,2 1-5-16,2 0 0 16,4 8 5-16,3 2-5 15,4 2 0-15,3-3 0 0,1-2-1 16,0-2-6-16,0-5-6 15,5 0-1-15,5-3 9 16,5-8 7-16,4-5 2 16,5-2-3-16,-2-1-2 15,-3-1 4-15,3 2-2 0,-4 2 0 16,-4 2 1-16,-2 5-1 16,-1 2 0-16,-4 3 0 15,0 1 0-15,-1 3 0 16,0 1-4-16,1 10 2 15,1 5 4-15,1 2 1 16,6 6-3-16,2-1 0 0,0-2 1 16,3-2 0-16,1-4-1 15,-1-3-1-15,0-5-11 16,-4-4 2-16,1-3 4 16,-2-6 0-16,-2-8 3 0,-1-3 3 15,-3-6 3-15,-1-2 3 16,-1-2 2-16,-5-5-1 15,-2 2 3-15,0 0-1 16,-12 3-8-16,2 8 2 16,-4 4-2-16,-3 10 2 15,0 5-1-15,0 3-3 0,-1 15 0 16,2 2 3-16,6 3-2 16,0 1-1-16,7-4-26 15,3-3-21-15,0-7-25 16,8-8-48-16,4-2-54 15</inkml:trace>
  <inkml:trace contextRef="#ctx0" brushRef="#br0" timeOffset="19123.6131">24964 12537 441 0,'-10'-8'35'15,"1"2"-1"-15,4 6-15 16,3 0-9-16,2 6-9 0,2 9-6 16,12 7 2-16,4 6 3 15,4 6 2-15,2 2-1 16,3 3 0-16,-1 1-6 16,-3-3-38-16,-3-1-20 15,-6-4-60-15,-5-7-74 16</inkml:trace>
  <inkml:trace contextRef="#ctx0" brushRef="#br0" timeOffset="19686.0842">24784 12865 404 0,'-2'-14'47'0,"2"-5"-38"15,2-6-14-15,13-5 8 16,6-3 1-16,2-2-3 0,1-1 0 16,4-2 0-16,-3 6-4 15,0 2-9-15,-1 3 9 16,-5 4 2-16,1 5 0 16,-3 4 5-16,-3 5 5 15,-2 2 0-15,1 1 0 16,-1 6-6-16,1 0-2 0,-1 0 0 15,5 10 0-15,-1 2 0 16,-1 6-1-16,2 5 3 16,1 4-2-16,-2 5 0 15,-3-2 1-15,-1 4 0 0,0-2-1 16,-4-3-3-16,1-4-2 16,-4-6 1-16,2-4 3 15,-1-7 0-15,-2 0-1 16,-1-6 1-16,-1-2 1 15,-2 0 0-15,0-8 2 16,0-8-1-16,0-2-2 0,0-6-1 16,4-5 1-16,4-2 1 15,4 1 1-15,2 2-2 16,4-1-2-16,7 6 1 16,0 5 3-16,2 6 7 15,1 4 1-15,0 6-4 16,-5 2-4-16,1 4 0 0,-3 9-1 15,-1 3 0-15,-3 1 2 16,0 1-15-16,-5 2-23 16,-1-6-54-16,-4-3-141 0</inkml:trace>
  <inkml:trace contextRef="#ctx0" brushRef="#br0" timeOffset="20139.174">25812 12473 321 0,'6'-19'35'15,"-5"-3"-4"-15,-1 1-15 16,0-3-9-16,0 3-4 16,0 3-1-16,0 2-2 0,0 6 3 15,0 0 1 1,-7 9 6-16,0 1 3 0,-6 0-11 15,-1 3-3-15,0 10 2 16,-2 8 0-16,0 3-1 16,1 2 1-16,7 3-1 0,2-1-1 15,2-3 1-15,4-1-1 16,0-7 0-16,4-4-2 16,3-3-4-16,2-6 0 15,1-4 0-15,-2 0 1 16,1-2 5-16,-2-7 0 15,-2-5 5-15,1 0-2 0,-4-4-1 16,0-2 5-16,1 1 13 16,-1 2-9-16,2 1-2 15,3 4-1-15,-1 3-2 16,6 4-3-16,0 5-2 16,1 0 0-16,5 0 0 0,-2 9 0 15,2 1-4-15,2-3-23 16,-5-1-28-16,4-4-101 15</inkml:trace>
  <inkml:trace contextRef="#ctx0" brushRef="#br0" timeOffset="21014.1166">26080 12136 410 0,'0'-9'22'0,"-7"4"16"15,-1 1-23-15,1 4-11 16,-1 0-4-16,1 7 0 16,-1 9-1-16,3 4 0 15,5 3 0-15,0 4-2 16,0-4 1-16,13 2-2 0,1-2-3 16,4-7-7-16,3-3-18 15,1-8-5-15,1-5-36 16,3 0 33-16,-6-11 30 15,1-7 11-15,-1-7 1 16,-8-1 14-16,-2-6 7 16,-4-4 7-16,-6-3-2 0,0-2-6 15,-2-4-2-15,-10 0-3 16,-1 7-6-16,2-2 1 16,-3 8-5-16,5 8 2 15,0 3 8-15,4 10 11 16,3 3-18-16,2 8-8 15,0 0-4-15,0 9-5 0,7 9 3 16,8 3 4-16,2 8 0 16,5 2-3-16,1 1-9 15,3-2 1-15,-4 4-6 16,2-6 0-16,-4-2 2 0,-4-6 10 16,-1-4 5-16,-5-5 0 15,-3-2-1-15,-4-4 1 16,2-5 1-16,-5 0 0 15,0-3 14-15,0-10-5 16,0-3-7-16,2-7-2 16,-1 0 2-16,3-1 0 0,3 3 0 15,0 1-4-15,4 6-1 16,0 4 4-16,1 4-1 16,1 6 1-16,1 0-1 15,-1 0-1-15,1 3 0 0,1 6 0 16,0-3 0-16,2-1 1 15,-1 0-1-15,2-3 0 16,-1-2 0-16,0 0 0 16,2 0 0-16,0-9 1 15,-1-3-2-15,-1-3 2 16,0-8-2-16,-1 2 2 0,-2-2 0 16,-1-3-1-16,-5-4 1 15,2 3-2-15,-8-1 1 16,-1 6 1-16,-1 0 0 15,0 9 6-15,0 1 4 16,-8 6 2-16,-2 6-10 0,1 0 0 16,1 11-1-16,3 8 0 15,0 0-3-15,5 4 1 16,2-2-1-16,11-1 0 16,7-4 1-16,3-3 1 15,2-8-5-15,6-2-24 16,-4-3-19-16,1-5-58 0,-2-13-98 15</inkml:trace>
  <inkml:trace contextRef="#ctx0" brushRef="#br0" timeOffset="21279.7412">26766 11294 410 0,'-2'-18'5'15,"2"-1"3"-15,15 8 8 16,13 2-7-16,12 7-6 0,5 2-2 16,7 11 3-16,4 8-3 15,3 8-1-15,-2 6 2 16,-1 7-2-16,-8 7 0 16,-7 5 3-16,-5 6 2 15,-14 11 2-15,-5 5 3 0,-10 3-6 16,-7 2-1-16,0-10-41 15,-12-10-225-15</inkml:trace>
  <inkml:trace contextRef="#ctx0" brushRef="#br0" timeOffset="25279.4215">19529 14436 398 0,'0'-11'86'0,"0"-1"-44"15,0 0-12-15,0 7-16 16,0 0-6-16,-1 1-4 0,-1 3-3 16,-2 1 0-16,-1 0-12 15,-3 0 2-15,-1 1 6 16,-4 8-1-16,-6 9 0 16,-3 5 2-16,-8 11 1 15,-4 7 1-15,-5 7 0 16,-6 7 0-16,-6 6 0 0,3 5 0 15,0 0 1-15,0 0-3 16,1 2 3-16,6-4-2 16,6 0 1-16,2-3 1 15,5-1-1-15,7-4 0 16,2-8 0-16,7-5 1 0,4-9-1 16,8-6 0-16,0-6 1 15,8-10-1-15,11-7-1 16,8-5 0-16,9-5 2 15,6-11 5-15,6-9-2 16,8-5 1-16,-4-4-10 0,1-2 15 16,0 1-7-16,-3-2-2 15,-3 5 0-15,-6 1 1 16,0 4 3-16,-5 4-2 16,-4 3-2-16,-4 6 0 15,-5 5-1-15,-4 5 0 16,-6 4-2-16,0 4-3 0,-8 12 4 15,-3 5 1-15,-2 8-4 16,-6 6-3-16,-8 10-1 16,-7 5-2-16,-8 5 1 15,-5 10 2-15,-4 1 1 0,-3 3 5 16,-2-3-1-16,-2 2 2 16,0-2 0-16,5-5 2 15,8-8-2-15,5-8 4 16,12-8 8-16,5-12 1 15,8-7-8-15,2-11-2 0,17-7-2 16,5 0 15-16,13-21-1 16,13-9-6-16,13-15 3 15,9-7 3-15,13-10 4 16,5-6-9-16,7-4-5 16,-1 1-2-16,-6 3-3 15,-7 4 0-15,-11 7-18 0,-9 9-24 16,-15 9-17-16,-12 7-16 15,-14 8-113-15</inkml:trace>
  <inkml:trace contextRef="#ctx0" brushRef="#br0" timeOffset="26638.7002">19197 16519 298 0,'-4'-2'18'0,"-8"-2"24"16,9 3-11-16,1 1-2 15,2 0-11-15,0 0-10 0,5 7-14 16,9 3 8-16,4 8 3 16,4 5 1-16,6 6 3 15,1 5 1-15,1 3-3 16,-1 0-5-16,-2-3-1 16,-3 0-21-16,-2-5-14 15,-5-6-24-15,0-3-35 0,-9-10 0 16</inkml:trace>
  <inkml:trace contextRef="#ctx0" brushRef="#br0" timeOffset="27654.2634">19334 16865 402 0,'-5'0'17'0,"-2"0"2"15,6 0-12-15,1-8-6 16,0-6-10-16,1-2 11 15,13-7-4-15,1-4-2 0,4-1 5 16,2-1-2-16,2 1 0 16,1-1 1-16,-1 6-1 15,-1 3-7-15,-3 2 1 16,-4 4 3-16,-3 5 5 16,-3 4-2-16,1 3 1 15,-7 2 1-15,2 0-5 0,1 7 6 16,2 4 1-16,2 5 3 15,0 2 3-15,7 2-1 16,-3-3-6-16,2 3 1 16,2-6 1-16,-1-2-3 15,-4-4-2-15,1-4-4 0,-4-4 0 16,0 0 3-16,2-10 4 16,-2-7-6-16,-3-3 1 15,3-3-1-15,-7 1 4 16,-1 2 0-16,-2 3 2 15,-2 6 0-15,-9 4-2 16,-5 5 4-16,-4 2-3 0,-2 7 2 16,-4 4-6-16,1 5 5 15,1-1 1-15,4-1-1 16,5-3 1-16,6-3-3 16,3-3-1-16,2-3-4 15,4-2-13-15,4 0-13 0,9-8 21 16,3-8 12-16,5-4-1 15,5-3 2-15,-1-2-2 16,-1 0-2-16,2 2 2 16,-3-2-1-16,-4 5 1 0,-4 2 1 15,-2 6 3-15,-6 2 4 16,-1 3 2-16,-5 4-3 16,-1 3-4-16,4 0-1 15,-2 0-3-15,1 9 1 16,5 2 0-16,6 3 0 15,3 3 0-15,3 2-1 0,4-1 4 16,3-1-11-16,-2-2-42 16,-2-3-4-16,-3-3 16 15,-3-5 0-15,-5-4-2 16,-3 0 33-16,-4-10 4 16,-4 0 16-16,-1-1 3 15,0 2 13-15,-3-3 5 0,-7 2 5 16,-4 5-17-16,-3-2-7 15,-1 6-7-15,-1 1-8 16,-3 0-5-16,4 0 1 16,0 3-2-16,3 2-1 0,6-3 6 15,2 0 1-15,6-2-1 16,1-7-29-16,1-8-53 16,10-4-38-16,0-4 47 15,1-2 83-15,-1-2-10 16,-1-1 48-16,-5-1-5 15,-2 2 21-15,-3 2 6 0,0 4-29 16,0 3-2-16,0 6-3 16,0 5-9-16,0 1-6 15,0 6-14-15,11 0-8 16,5 8-4-16,8 4 5 16,3 3 0-16,5 3 5 0,0 6-11 15,1-3-8-15,-3 4-17 16,-5 2-45-16,-5-4-28 15,-5-1-28-15</inkml:trace>
  <inkml:trace contextRef="#ctx0" brushRef="#br0" timeOffset="28154.2137">19975 16540 462 0,'-2'-7'9'15,"2"-11"-15"-15,0-5 5 16,6-7 0-16,4-5 0 16,0-4 1-16,0-4 1 15,-5 0 1-15,-3 1-5 0,-2 5-1 16,-2 2-5-16,-6 7 5 16,-4 6 7-16,5 7 0 15,2 4-1-15,2 5 3 16,3 5 3-16,0 1-6 15,5 0-6-15,10 11 4 16,7 3 4-16,2 6-2 0,3-1-2 16,2 6-8-16,-5-2-10 15,0 0-5-15,-3-1 5 16,-2-1-20-16,-7-4 3 16,-2-5 21-16,-2-5 8 15,-2-4-4-15,-5-3 8 0,-1 0 1 16,0-5 62-16,0-6-37 15,0-5-13-15,-1-4 5 16,-5 5 7-16,2-2-9 16,0 4-10-16,3 1-1 15,1 4 3-15,1 5-2 16,11 3 1-16,2 0-3 0,2 4 0 16,2 9-1-16,-2-1-4 15,2 2-8-15,2 1-11 16,-4-6-36-16,-3 0-51 15,-1-6-101-15</inkml:trace>
  <inkml:trace contextRef="#ctx0" brushRef="#br0" timeOffset="29201.0137">20381 16023 373 0,'-2'8'12'0,"-1"4"-12"16,3 1 1-16,0 6-2 15,0-1-5-15,7 1 3 16,1-1-23-16,-1-4 0 0,1-3-26 16,-3-6-26-16,1-3 22 15,-3-2 45-15,-1 0-10 16,-1-7 26-16,-1-8 8 15,0 1 28-15,0-2 1 0,0 2-12 16,0 1 10-16,0 3 6 16,0 3-24-16,-1 1-14 15,1 4 11-15,0 2 5 16,0 0-11-16,7 0-14 16,1 2 2-16,2 4-1 0,0 1 0 15,4-4-5-15,-4 1-3 16,0-4-6-16,0 0 9 15,1 0 3-15,-3-11 2 16,2-2-1-16,-1 0-15 16,-1-5-3-16,-1-1 0 0,0 4 19 15,-2 0 10 1,-4 5-7-16,3 0 13 0,-2 5 1 16,-2 4 20-16,1 1-2 15,1 0-23-15,3 0-11 16,1 0 0-16,2 0-1 0,2 0-10 15,2 0-12-15,-2-6-9 16,2-1 12-16,-3-2 6 16,2 3 9-16,-6-5 5 15,2 0 1-15,-3-3 2 16,-1 0 6-16,-3-3 6 16,0-1 4-16,0 0-5 0,-5-1-3 15,-5 1 2-15,-1 2-4 16,-2 2 4-16,3 5 0 15,3 2-4-15,0 2-6 16,4 5-1-16,3 0-4 16,2 1-4-16,9 8-9 0,1 5 5 15,5 3 2-15,2 0-11 16,-1 3 4-16,0-6-2 16,-3 2 1-16,-3-5-4 15,1 0 14-15,-1-4 5 16,-5-3 1-16,3-4 0 0,0 0 0 15,-5 0 4-15,2-4-1 16,0-5 6-16,-1-4 0 16,-2 1-7-16,-1 0 3 15,1-1-1-15,-2 4 7 16,-2 2-3-16,1 3-3 16,-1 1 4-16,0 3-4 0,2 0-1 15,2 0-2-15,0 8-2 16,1 3 0-16,2 0 2 15,0-2-1-15,3 0-1 16,0-4-1-16,1-1 0 0,0-4-8 16,1 0-8-16,0-2-4 15,0-9-23-15,-3 0 14 16,-1-3 2-16,0 0 17 16,-6-2 12-16,0 3 16 15,-2 3 13-15,0 2 12 0,0 3-17 16,0 3-1-16,0 2 4 15,0 0-12-15,0 0-9 16,0 2-8-16,3 3-2 16,4 1-12-16,2-4-40 15,2-2-81-15</inkml:trace>
  <inkml:trace contextRef="#ctx0" brushRef="#br0" timeOffset="32325.8389">27782 11218 276 0,'0'0'200'16,"0"-13"-168"-16,13-3-9 15,0-2-19-15,8-2-4 16,10-6 1-16,6-1 0 15,4-5-1-15,10 0 0 0,0-3 0 16,-3 5-2-16,-7 4-32 16,-7 4-35-16,-13 6-45 15,-12 7-123-15</inkml:trace>
  <inkml:trace contextRef="#ctx0" brushRef="#br0" timeOffset="32513.309">28008 11317 370 0,'0'8'37'0,"15"-8"-13"16,10-4 7-16,11-10-14 16,12-10-9-16,11-4-5 15,4-9-12-15,0-5-33 16,-5-6-96-16</inkml:trace>
  <inkml:trace contextRef="#ctx0" brushRef="#br0" timeOffset="33122.6204">28560 10524 466 0,'-7'-19'21'0,"1"4"24"16,1 3-22-16,2-1-17 15,1 8-2-15,0-1-2 16,2 2-2-16,4 4-1 15,11 0-3-15,9 6 0 0,5 10 2 16,6 9-1-16,5 13 2 16,-5 5 1-16,-1 3-2 15,-8 2-19-15,-4-4-13 16,-1-6 21-16,-7-10 8 16,0-6 5-16,-8-12 1 0,0 0 2 15,-3-8 6-15,-3-2 21 16,-5 0 6-16,-9-12-11 15,-8-2-19-15,-7-7-1 16,-6-8-3-16,-3-5 2 0,-4-3 2 16,3-8-3-16,1-1-1 15,10 0-1-15,1-4-1 16,8 4 1-16,12 0-1 16,7 4-2-16,6 1-11 15,14 3-10-15,8 6 8 16,6 3 8-16,2 8 5 0,2 7-1 15,-4 9-14-15,-7 5-5 16,-9 14 6-16,-11 11 13 16,-7 7 0-16,-10 4 11 15,-12 1 4-15,-5-1-3 16,-2-2-6-16,5-8-1 0,7-6-1 16,8-8-15-16,8-10-62 15,1-2-111-15</inkml:trace>
  <inkml:trace contextRef="#ctx0" brushRef="#br0" timeOffset="33513.237">29145 9803 459 0,'3'-9'24'15,"-3"4"-2"-15,5 3-14 16,-5 2-8-16,2 0-4 16,1 14-6-16,-1 6 3 15,-4 6-2-15,2 14-10 16,0 8-7-16,-5 9-7 0,-7 7 13 16,2 8 11-16,1-1-1 15,5-3 9-15,4-7 0 16,0-8 5-16,18-9 9 15,13-9 14-15,8-7 16 16,10-6-8-16,3-7-15 0,8-4-9 16,1-4-5-16,-3-7-1 15,-2 0-2-15,-7 0-1 16,-8-3 4-16,-5-5-5 16,-11 0 0-16,-7 1-4 15,-9-6-7-15,-6-1-19 16,-3-6-45-16,0-3-167 0</inkml:trace>
  <inkml:trace contextRef="#ctx0" brushRef="#br0" timeOffset="33810.0664">29684 9999 434 0,'-15'-5'14'16,"3"0"18"-16,2 5-13 16,2 0 0-16,2 0-7 15,0 3-9-15,-1 11-6 16,-5 6 1-16,3 7 3 16,1 5-1-16,1 4 0 15,5-2-1-15,2-1 1 16,5-3-2-16,14-2-4 0,8-11-13 15,14-6 0-15,3-9 8 16,5-2-37-16,2-16-33 16,2-9-110-16</inkml:trace>
  <inkml:trace contextRef="#ctx0" brushRef="#br0" timeOffset="34216.2872">30259 9692 334 0,'0'-7'34'0,"-6"0"7"16,-1 4-17-16,2-1 3 15,0 2-8-15,-1 2-10 16,0 0-6-16,-3 7-4 16,1 11-2-16,-4 7-2 0,0 6-7 15,5 4 9-15,0 4 2 16,-1-3-1-16,8-1 1 15,0-4 0-15,8-6-1 16,6-7-12-16,1-8-2 16,1 0 6-16,4-10 9 15,-6 0 2-15,-1-11 1 0,-3-2-1 16,-1-3 3-16,-2-1 1 16,-3-3 1-16,0 2 2 15,1 0 5-15,0 4-1 16,-1 1-2-16,-1 3-4 0,2 4-2 15,2 3 0-15,-2 1-4 16,2 2-2-16,0 0 1 16,-2 2 1-16,3 1-5 15,-1 3-33-15,-2-3-35 16,-1-3-95-16</inkml:trace>
  <inkml:trace contextRef="#ctx0" brushRef="#br0" timeOffset="34513.1319">30372 9698 452 0,'-2'-6'50'0,"2"3"6"15,0 1-32-15,0 0-20 16,7 2-6-16,4 0-1 16,1 4-3-16,5 3-8 15,-3 5-4-15,3 2 0 16,-5 3 1-16,3-3-1 0,-5-2 12 15,0-2 6-15,2-7-1 16,-2-3-1-16,-1 0 27 16,2-5 13-16,-4-10-7 15,2-4-12-15,-4-1-8 16,-1-3-6-16,-1-2-4 0,-3-2-2 16,0 1-20-16,0-7-25 15,0 5-11-15,0 1-37 16,8 2-105-16</inkml:trace>
  <inkml:trace contextRef="#ctx0" brushRef="#br0" timeOffset="34669.384">30700 9466 165 0,'9'6'324'0,"0"2"-307"15,4 2 3-15,4 7-5 0,4 2-10 16,-3 1-3-16,3 0-10 15,-5-4-51-15,-3-5-54 16,-6-8-156-16</inkml:trace>
  <inkml:trace contextRef="#ctx0" brushRef="#br0" timeOffset="34825.6424">30687 9325 458 0,'-5'-12'10'16,"0"0"-8"-16,5 0-10 15,-2-5-73-15,0 1-117 16</inkml:trace>
  <inkml:trace contextRef="#ctx0" brushRef="#br0" timeOffset="35059.9664">30704 9097 485 0,'2'0'49'0,"-2"-4"-4"16,0 4-30-16,3 0-10 0,6 4-5 16,2 9-3-16,7 4 3 15,2 8 1-15,3 4 0 16,1 3-1-16,-3 1 0 15,-1 0-15-15,-4-2-28 16,-2-5-14-16,0-2-33 16,0-9-66-16</inkml:trace>
  <inkml:trace contextRef="#ctx0" brushRef="#br0" timeOffset="35544.3147">30781 9351 415 0,'0'-1'42'0,"0"-10"-29"16,8-3-17-16,7-4-9 15,5 0-6-15,2-5-12 16,-1 5-33-16,1-5-18 15,0 8 30-15,-5-5 45 16,-2 9 47-16,-3 1 66 0,-1 5-31 16,-2 4-43-16,2 1-15 15,-1 0-2-15,2 5 3 16,0 2-7-16,1 2-6 16,1-3-3-16,2 0-1 0,0-3 1 15,1-3-3-15,0 0-6 16,1-6 1-16,0-5 2 15,-2-3 4-15,-2-2 1 16,0-2 1-16,-6-3 0 16,-1 0 8-16,-1-1 8 15,1 4 4-15,-1 0-7 16,-3 6-10-16,4 3-4 0,3 7-2 16,2 2-4-16,0 7-18 15,8 14-16-15,4 10 6 16,-1 10 6-16,2 9-11 15,-5 14-25-15,-2 11-37 16,-2 3-29-16</inkml:trace>
  <inkml:trace contextRef="#ctx0" brushRef="#br0" timeOffset="35684.9286">31469 9626 165 0,'11'32'154'0,"0"-10"-52"16,-6-8-38-16,-5-3-10 16,0-1-17-16,0-4-9 0,-11-2-4 15,0-1-6-15,1-3-7 16,-2 0-8-16,0-6-2 15,-1-11-7-15,6-8-27 16,0-11-25-16,2-10-36 16,3-8-35-16,2-8-174 15</inkml:trace>
  <inkml:trace contextRef="#ctx0" brushRef="#br0" timeOffset="35919.3158">31210 8729 285 0,'-2'-46'164'0,"2"5"-125"16,6 5-7-16,12 9-24 15,5 8-2-15,6 8-1 16,12 6 3-16,13 5-2 0,13 19 2 16,10 14 0-16,5 11-1 15,-1 11-3-15,-7 8-3 16,-8 1-1-16,-21 2 0 15,-12-2-13-15,-18-1-11 16,-10-4-9-16,-5-6-23 16,-19-5-137-16</inkml:trace>
  <inkml:trace contextRef="#ctx0" brushRef="#br0" timeOffset="42762.5375">21898 15108 0 0,'0'0'3'15</inkml:trace>
  <inkml:trace contextRef="#ctx0" brushRef="#br0" timeOffset="43840.5983">21898 15108 36 0,'-14'-6'25'0,"9"6"-2"16,0 0-16-16,-2 6-5 16,2-1 4-16,-2 2 1 15,-1 0 3-15,1-1 0 0,0-3 1 16,0 2 0-16,2-1 0 15,-1-2 4-15,1 2 6 16,1-3 8-16,1 1 15 16,1-2-15-16,2 2-2 15,-2 0-7-15,2-2-11 16,0 1-7-16,2 1-4 0,5-2 5 16,2 0 6-16,7 0 2 15,0 0-2-15,8-3-1 16,3-4 2-16,3-1-4 15,4-1-3-15,8 1-1 16,4-2 0-16,1 0 0 0,3-2 0 16,1-5-1-16,1-1-1 15,1 1 0-15,1-3 0 16,6-4 1-16,4 0-2 16,4-2 4-16,6-3 2 15,3-4 2-15,4-6-3 0,1-1-1 16,6-5-1-16,-1-3 0 15,-1 0-1-15,-1 1 1 16,-3-1-1-16,6 2 0 16,0-4-1-16,-2 1 0 15,1 1 1-15,3-2-1 16,1-3 2-16,1-1-2 0,3-3 1 16,5-4 2-16,4-1 0 15,3 1 7-15,-2 1-4 16,3-1-2-16,0 4-5 15,-6 0 3-15,2 2 0 16,0-1-3-16,1-2 3 0,-3-2-3 16,5-2 2-16,3-4 0 15,0 0-1-15,-1 2 0 16,1 3 0-16,-4 3 0 16,-6 4 1-16,-2 6-1 0,-9 5-1 15,0 2 1 1,-6 3 0-16,-1 1 1 0,-2 2 3 15,-3-3 6-15,-3 4 1 16,-5 0-4-16,-1 0-1 16,-7 4 4-16,-3 0-2 15,-7 4 0-15,-4 5-3 0,-6 0-4 16,-9 7 0-16,-5 1-1 16,-5 4 2-16,-6 2-2 15,-3 2 4-15,-4-1 3 16,-4 2 1-16,0 1 1 15,0 0-2-15,-5 3 0 0,2-2-1 16,-2 2 0-16,0 0 0 16,0 0 0-16,0 0-1 15,0 0-1-15,0 0-1 16,0 0 2-16,0 0-3 0,0 0 0 16,0 0 0-16,0 0 0 15,0 0 0-15,0 0-1 16,0-2 0-16,2 0 1 15,-2 2 1-15,2-1-2 16,0-3 1-16,0 4 0 16,-2-2 1-16,2 0 0 15,-2 0 0-15,0 2 1 0,0-1-2 16,0-1 0-16,1 2 0 16,-1 0-1-16,0 0 1 15,0 0-1-15,0 0 0 16,0 0-1-16,0 0 1 15,0 0-1-15,0 0-1 0,0 0 1 16,0 0 0-16,2 0-2 16,-2 0 1-16,2 0-1 15,0 0-8-15,-2 0-33 16,0 0-47-16,-15 0-89 0</inkml:trace>
  <inkml:trace contextRef="#ctx0" brushRef="#br0" timeOffset="45028.0092">19808 17130 345 0,'5'-1'46'16,"1"-6"-28"-16,1-2-17 16,7 0 0-16,2-2-1 15,4-3-1-15,5-4 0 0,4-3 1 16,3-6 4-16,4-5 6 16,6-4-6-16,0-5 5 15,7-2 3-15,3-5-2 16,2 2-6-16,0-2-2 15,2-2-3-15,-3 0 4 16,3 1 1-16,0 1 10 0,-1-2-1 16,0 5-6-16,-4 1-5 15,-2 5 1-15,-8 5-4 16,-4 4 1-16,-8 8 1 16,-4 6-2-16,-4 5 0 15,-9 8-16-15,-4 3-10 16,-5 0-18-16,-3 10-9 0,-10 7-8 15,-9 3-60-15</inkml:trace>
  <inkml:trace contextRef="#ctx0" brushRef="#br0" timeOffset="46231.0595">19884 17236 271 0,'12'-9'20'0,"0"-1"-18"15,6-3 0-15,2-5 2 16,3 2 13-16,2-6 11 16,2-1-9-16,4-2-12 0,-2 0-4 15,3 0-1-15,0-2-2 16,0-1 1-16,1-2 2 16,1-2 0-16,0-3 11 15,1-2-1-15,-1-2 4 16,0 0 3-16,-2-1-2 15,-1 4-1-15,-1 4-6 0,-3 4-3 16,-3 5-5-16,-2 3-3 16,-3 6 2-16,-4 3-1 15,-1 4 1-15,-4 2 1 16,-3 0 2-16,-2 2 2 0,0 0-1 16,-4 3-2-1,1 0-2-15,-2 0 1 0,0 0 8 16,0 0 8-16,0 0-1 15,0 0-8-15,-3 0-6 16,1 0-2-16,-1 0 1 16,0 0-1-16,1 1 3 0,2-1-1 15,0 0-3-15,0 0 0 16,0 0 0-16,0 0-1 16,0 0 0-16,0 0 1 15,0 0-1-15,0 0 1 16,0 0-1-16,0 0 0 0,0 0 0 15,0 0 0-15,0 0 0 16,0 0-2-16,0 0 3 16,0 0-2-16,0 0 1 15,0 0-1-15,0 0 1 16,0 0 0-16,0 0 0 0,0 0 1 16,0 0-2-16,0 0 2 15,0 0 0-15,0 0-1 16,0 0 0-16,0 0 0 15,0 0 1-15,0 0 0 16,0 0 0-16,0 0 10 0,-2 0 7 16,2 0-1-16,0 0-7 15,-2 0-4-15,1 0-2 16,1 0 0-16,0 0-4 16,-2 0 0-16,2 0 0 15,0 0 1-15,0 0-2 16,0 0 1-16,0 0 0 0,0 0 2 15,0 0-2-15,0 0 0 16,0 0 1-16,0 0-1 16,0 0 0-16,0 0 1 15,0 0 0-15,-2 0 0 16,2 0-1-16,0 0 1 0,0 0-2 16,0 0 1-16,0 0 0 15,0 0 0-15,0 0 0 16,0 0 1-16,0 0-2 15,0 0 0-15,0 0 3 16,0 0-4-16,0 0 3 0,0 0-2 16,0 0-1-16,0 0 3 15,0 0-1-15,0 0 0 16,0 0 0-16,0 0 1 16,0 0-1-16,0 0 0 15,0 0 0-15,0 0 0 16,0 0 1-16,0 0 0 0,-2 0-1 15,2 0 1-15,0 0-2 16,-1 0 1-16,1 0 1 16,-2-1-2-16,2-1 0 15,0 0-8-15,0 1-34 0,0-1-19 16,0 0-17-16,2 0-2 16,1 2 2-16,-1 0-49 15</inkml:trace>
  <inkml:trace contextRef="#ctx0" brushRef="#br0" timeOffset="47684.0587">24750 12198 123 0,'-13'4'113'0,"0"-2"-87"16,0 1-15-16,3 1-9 15,1 0-1-15,4-1-1 16,1-1 2-16,2 0 7 15,2-1-4-15,0-1-6 16,0 0 2-16,0 0 11 16,0 0 2-16,0 0 19 0,0-11 3 15,0-7-21-15,-2-3-6 16,0-9 7-16,-3-3-1 16,2-5-5-16,-3-2 0 15,3-2-4-15,-1-1 2 16,-2-1 0-16,1-1 14 0,3-3-7 15,1-2 0-15,-1-2-8 16,2 0-2-16,0 0 2 16,0 2-1-16,0 6-2 15,3 1 1-15,1 9-2 16,-1 6 0-16,-1 6-1 0,1 6-1 16,-2 8 1-16,-1 6-1 15,0 2-3-15,0 2-4 16,0 8-5-16,0 6-4 15,0 4-3-15,-4 1-17 16,-1 4-4-16,-2 0-16 0,0-2-8 16,-5 0-37-16,-1-1-25 15</inkml:trace>
  <inkml:trace contextRef="#ctx0" brushRef="#br0" timeOffset="48105.9179">24053 11888 154 0,'-17'6'88'0,"0"1"-65"15,2-7 18-15,3-7-31 16,6-2 2-16,6-8 0 15,0-5-7-15,6-5-7 0,12-9 8 16,3-5-1 0,6-5-3-16,3-4-1 0,4-4 1 15,0-1 2-15,3-2 3 16,-3-2 3-16,0 2 2 16,-3 5 2-16,-1 4 3 15,-6 7 0-15,-3 7 0 0,-3 7-5 16,-6 11-5-16,0 1-5 15,-2 10 0-15,1 5-3 16,2 0-4-16,2 9 4 16,7 14 1-16,5 6 1 15,4 10-2-15,8 13 2 0,5 9-23 16,5 5-6-16,2 3-24 16,-3 1-100-16</inkml:trace>
  <inkml:trace contextRef="#ctx0" brushRef="#br0" timeOffset="50012.0293">29140 11391 181 0,'-4'3'163'0,"4"-3"-146"15,0 0-12-15,0 0-7 16,0 0-8-16,12-3 12 16,3-7-1-16,9-4 5 15,5-4 1-15,6-3-4 0,5-4 1 16,5-2 0-16,3-3 5 16,10-4 6-16,1-2 2 15,5-5 1-15,4-1-5 16,8-7 1-16,3-1-1 0,6-3-3 15,3-1-3-15,5 1-3 16,6-2-3-16,-1-4-1 16,5-3 0-16,-1 1 2 15,7 0-2-15,3-7 0 16,3-1 2-16,7-1-3 16,-1 1 2-16,-3 1 0 0,-7 4 0 15,-3 3 1-15,-11 4 4 16,-5 5 1-16,-6 4 4 15,-4 3 0-15,-1 4 0 16,-8 0 0-16,-5 8-4 16,-8 0-3-16,-6 8-3 0,-9 2 1 15,-9 5-3-15,-9 4 2 16,-9 7-2-16,-5 3-1 16,-13 4-32-16,-7 0-57 15,-19 14 13-15,-12 6-12 16,-19 2-193-16</inkml:trace>
  <inkml:trace contextRef="#ctx0" brushRef="#br0" timeOffset="50574.4895">29763 11037 51 0,'-61'36'11'15,"-1"-1"-14"-15,6-6-18 16,5-4-6-16,9-4 17 16,5-5 19-16,8-3 36 15,5-4 0-15,7-2-4 16,3-4-7-16,4 1-7 0,7-2-9 15,1-2 16-15,2 0-10 16,5 0-2-16,12-7-6 16,7-4-12-16,10-5 0 15,7-6-1-15,9-4 0 16,11-8 0-16,11-12 0 16,9-4 9-16,9-9 6 0,10-3 4 15,6-3 1-15,11 0-5 16,1-4-5-16,3 4-4 15,-1 0-1-15,2 7 1 16,-1-3 4-16,-4 2-7 0,0 2-3 16,-2 2-1-16,-5-1-2 15,-2 5 3-15,-6 2-3 16,-9 6 4-16,-5 6-1 16,-7 3 2-16,-9 9 4 15,-13 6 1-15,-8 3-6 16,-10 3-2-16,-9 4-1 0,-8 2 0 15,-4 4-1-15,-3 1 0 16,0 0-1-16,-3 2-4 16,-6 0-26-16,-1 0-33 15,-7 0-39-15,-5 2-68 0</inkml:trace>
  <inkml:trace contextRef="#ctx0" brushRef="#br0" timeOffset="51871.289">30366 10097 213 0,'-3'4'49'16,"3"-4"-24"-16,0 0-24 15,9-7-32-15,7-20-83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0:14.1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21053 5196 26 0,'-2'0'88'16,"-1"0"-39"-16,3 0-4 16,0 0 9-16,0 0-19 15,0-2-16-15,0 0-8 16,0 1-8-16,0-1-2 15,0 2 1-15,0 0 0 0,0 0-2 16,0 0 3-16,0 0 1 16,0 0 3-16,0 0 0 15,0 0 0-15,0 0-7 16,0 0 0-16,3 0 0 16,2 0-3-16,-1 0 4 0,1 0 1 15,2 0 3-15,0 0-1 16,4 0 3-16,-2 0 6 15,7-4 1-15,2-2-6 16,2 0-3-16,3-3-3 16,2 1-2-16,-2 0 1 15,-1 1-1-15,-6 1 0 16,-1 2 0-16,-5 1 1 16,-3 1-1-16,-1 2-1 0,-2 0 1 15,3 0 1-15,-2 0-1 16,2 0 0-16,1 0 0 15,-1 0-12-15,-4 0-13 16,1-2-7-16,-4 2-19 0,0 0-48 16,-7 0-39-16</inkml:trace>
  <inkml:trace contextRef="#ctx0" brushRef="#br0" timeOffset="124.9803">21140 5252 277 0,'-14'9'57'16,"5"-3"-19"-16,4-2-14 15,5-4-9-15,12 0-8 16,20-15 6-16,19-15-6 16,14-14-6-16,11-12-75 0</inkml:trace>
  <inkml:trace contextRef="#ctx0" brushRef="#br0" timeOffset="11108.5755">8134 9855 413 0,'-5'0'23'16,"1"0"0"-16,1 0-11 0,3 0-3 15,0 0-10-15,0 0-4 16,5 0-1-16,4-8 7 16,5 0-3-16,6-5 8 15,5-1-12-15,2-4 7 0,4 2-1 16,1-4 1-16,-2 1 1 16,1 1-1-16,-1 0 0 15,-4 4-1-15,-3 0 1 16,-5 2-1-16,-3 2-7 15,-7 3-13-15,-4 5-35 0,-4 2-17 16,-4 0-14-16,-9 7-44 16</inkml:trace>
  <inkml:trace contextRef="#ctx0" brushRef="#br0" timeOffset="11249.1834">8317 9750 87 0,'-22'15'55'0,"5"-2"12"15,2-4 12-15,6-2-22 0,4-4-25 16,5-1-2-16,2-2-18 15,15-4-13-15,12-9 14 16,9-6-6-16,16-7-3 16,7-6-3-16,6-4-58 0,1-11-106 15</inkml:trace>
  <inkml:trace contextRef="#ctx0" brushRef="#br0" timeOffset="15967.5927">21134 11225 194 0,'-10'-6'34'0,"0"-1"-18"0,-2 3 0 15,0 1-6-15,-3-1 1 16,1 1-1-16,-1 1-1 15,3-1 3-15,2 1-3 16,0 0 1-16,5 2 20 16,0-2 3-16,3 0-12 0,2 0-7 15,0 0-7-15,0-3-5 16,9-3 0-16,7-2 7 16,2-2-9-16,5-3 1 15,4 2 8-15,0-2 0 16,-1 3 0-16,-2-3 0 15,3 5 2-15,-3-5-5 0,-1 5-2 16,-3-1-3-16,-4 4 0 16,-4 0-1-16,-2 2 0 15,-5 1 1-15,-3 0-6 16,-1 4 0-16,-1-2-7 16,0 0-5-16,0 2 1 0,0 0 0 15,0 0-5-15,-5 0-7 16,0 4-8-16,-3 5-21 15,1 0-5-15,-3 0 9 16,-5 2 15-16,1 1-2 0,-6 1-9 16,1-3 27-16,-3 5 35 15,0-5 53-15,6 1-7 16,3-2-7-16,3-4-3 16,6 0-12-16,3-1-18 15,1-2-12-15,0-2 15 16,1 0-3-16,6 0 13 0,4 0-1 15,5-6-5-15,4-2-4 16,5-3-5-16,2-3-5 16,2 2-2-16,1-3-3 15,-1 2 0-15,-2-1 0 16,-5 6-1-16,-5 0-2 16,-5 3-3-16,-7 1-1 0,-2 3 1 15,-1 1-5-15,-2 0-22 16,-2 0-26-16,-8 0-26 15,-7 0-110-15</inkml:trace>
  <inkml:trace contextRef="#ctx0" brushRef="#br0" timeOffset="17076.8842">7983 12791 431 0,'10'0'5'0,"-3"0"0"16,3-4-6-16,8-5 5 16,8-5-1-16,1-2 9 15,8-5 2-15,5-3-3 16,6-4-5-16,5-1-4 16,1-1-1-16,1-2-1 0,-1 2 0 15,-1-3 0-15,-3 5-6 16,-10 2-5-16,-5 6-7 15,-11 5-10-15,-7 5 9 16,-8 4 9-16,-7 6-2 16,-7 6-3-16,-13 13-29 0,-5 2-30 15,-4 8 16-15,3 1 28 16,2 1 38-16,11-4 42 16,11-5 2-16,8-4-45 15,22-9-10-15,16-7-36 16,12-2-144-16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1:52.2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11580 6867 306 0,'-5'0'54'16,"1"0"-7"-16,2-2-18 0,1 0-10 15,1-1-11-15,-2 1-2 16,-1 0-3-16,1-1-2 15,2 3-1-15,-1-2 1 16,1 0-1-16,0 2-2 16,6-2-8-16,1 1 17 0,5-1-7 15,3 0 2-15,4 0-1 16,1 0 1-16,2 0 1 16,4 1 1-16,1 1-2 15,2-2 1-15,7 2-1 16,-1 0 1-16,4 0-2 15,2 0-1-15,3 0 0 0,0 0 1 16,5 0-1-16,2 0 0 16,2 0 2-16,1 0-4 15,3 0 1-15,1 0 1 16,0 0 0-16,3 0-3 16,2 3 2-16,-2 1 1 0,5-2-1 15,0 2 2-15,4-3-2 16,1 1 1-16,5 2 1 15,6-3-2-15,1-1 2 16,4 2-1-16,-1 0 1 0,-2 0-2 16,0-1 1-16,-3 3 0 15,1-1 0-15,-2 1 0 16,-1 0 5-16,0-1-2 16,-3 1 2-16,-3-1 0 15,-3-1-2-15,-6 0-1 16,-4 2 4-16,-10-2-5 0,-9 1-2 15,-7-1-1-15,-8 0 0 16,-8 1 1-16,-9-3-27 16,-8-3-103-16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0:39.5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17337 5592 166 0,'0'-7'197'0,"0"-3"-185"15,-7 2 11-15,2 1-6 16,-3 1-1-16,3-1-6 16,-1 2-4-16,3-1-3 15,-1 1 4-15,1 1 3 16,3-1 13-16,0 1-5 0,0-1-10 16,5-4-8-16,11-2-3 15,7-3-2-15,11-5 9 16,12-5-4-16,3-1 1 15,2-4-1-15,0 7 0 16,-7 0 0-16,-10 5 1 16,-8 4-2-16,-14 7 1 0,-12 6 1 15,-6 0-3-15,-17 0-50 16,-9 0-120-16</inkml:trace>
  <inkml:trace contextRef="#ctx0" brushRef="#br0" timeOffset="1999.8553">24516 5238 314 0,'-10'0'59'16,"-2"0"-51"-16,0 0 2 16,2 0-4-16,-4 2 7 0,6 2-4 15,1-2-5-15,-1 0 2 16,1-1-1-16,3 2 0 16,4-3-3-16,0 0-1 15,0 0-5-15,15 0-2 16,4-8 6-16,12-4 7 15,5-4 5-15,7-2 7 0,5-4 3 16,1 2 0-16,-1 1-10 16,-1 5-8-16,-9 1-4 15,-6 5-23-15,-10 0-44 16,-12-2-71-16</inkml:trace>
  <inkml:trace contextRef="#ctx0" brushRef="#br0" timeOffset="4530.9647">14994 6266 440 0,'-12'2'12'0,"5"-2"4"0,4 0-1 15,3 0-1-15,3 0-19 16,14-11 6-16,2-1 9 16,6-5-6-16,6-2-2 15,3-4-1-15,3 0-1 16,-2-4 1-16,6 0-1 16,2 2 0-16,4 2-1 0,2-4-29 15,-3 2-36-15,-5-3-111 16</inkml:trace>
  <inkml:trace contextRef="#ctx0" brushRef="#br0" timeOffset="12452.2344">13151 7053 2 0,'-7'0'173'15,"0"0"-147"-15,-1 0 5 16,1-4-2-16,0-2-5 0,0 4-12 15,-4-1-8-15,4 0-1 16,0 1-2-16,0 0 0 16,1 2 0-16,2 0 1 15,-1 0 4-15,5 0-3 16,-2 0-4-16,2 7 0 0,-1 0 2 16,-1 4-1-16,0 1 0 15,1 3 0-15,1 1 2 16,-2 0 2-16,2 2-1 15,0-4 1-15,0 2-2 16,2-4 0-16,3-2-1 16,2 0 0-16,2-3 1 15,2-1 0-15,3-1 8 0,4-1 1 16,6-4-9-16,0 1 5 16,3-1-7-16,2 0 1 15,1 0 1-15,4 0 0 0,0 0-3 16,5-3 0-16,-2-1 6 15,8-1-1-15,0 0 0 16,0-3-2-16,4 1 0 16,1-2-2-16,2 2 0 15,2-2 1-15,0 0-1 0,-3 2-1 16,3 2 3-16,-3 1-2 16,-1 3 1-16,-1-1 2 15,-1 2-5-15,6-2 4 16,1 2-2-16,3 0 0 15,0-2 0-15,4-2 0 16,3 3 1-16,-2-1-1 0,1 0 0 16,-1 0 1-16,0 2-2 15,-2 0 1-15,-3 0 0 16,6 4 0-16,-3 3-1 16,2 0 1-16,0 0 0 0,0 2 1 15,1-2-2-15,-1 1 1 16,3-3 1-16,-8 0 0 15,7-1-1-15,-2-6 1 16,5 2-1-16,-3 0 0 16,3 0 0-16,-2-2 2 15,-3-1-6-15,-5-3-3 0,-4 3 2 16,-5 1 5-16,-5-3 0 16,0 3 1-16,-2 0 2 15,-2 0-1-15,2 2 0 16,-1-1-1-16,-1-1-2 15,-4 2 2-15,2-2-1 16,-3 2-13-16,-9 0-19 0,-3-2-15 16,-4 0 2-16,-4 0 39 15,-5-1 28-15,1-2 8 16,-5 0 10-16,3-3-7 16,1 1-13-16,0-2-7 0,1-2-4 15,4-1-2-15,0-4-6 16,4-6-5-16,-6-6-37 15,1-8-102-15</inkml:trace>
  <inkml:trace contextRef="#ctx0" brushRef="#br0" timeOffset="18795.5123">13984 8299 138 0,'95'0'166'0,"-10"0"-157"16,-19 0-11-16,-17 4-53 0,-22-3-187 15</inkml:trace>
  <inkml:trace contextRef="#ctx0" brushRef="#br0" timeOffset="22748.3667">15879 7657 55 0,'7'-5'4'0,"4"-2"-54"15</inkml:trace>
  <inkml:trace contextRef="#ctx0" brushRef="#br0" timeOffset="23170.2059">15992 7571 209 0,'-6'0'52'0,"6"0"1"16,0 0-34-16,-1 0-3 15,-1 0-2-15,-2 0-7 16,1 0-4-16,-7 0-2 15,2 4-1-15,-3 0 0 16,-5-1 0-16,2-1 2 16,-3 2-1-16,1-3 1 0,0 3 1 15,0-4 0-15,1 2-2 16,3-2-1-16,-1 0 0 16,4 0 1-16,2 0 2 15,0 0 8-15,4 0 6 16,-2 0-2-16,2 0-2 0,3-2-4 15,-2 2 0-15,2 0-3 16,0 0-6-16,10 5-6 16,5 4 6-16,6 2 8 15,1 0-1-15,7 3-4 0,0-3-2 16,-2 1 0-16,-4 1-2 16,-2-1-22-16,-9-3-28 15,-9 2-23-15,-3-8-100 16</inkml:trace>
  <inkml:trace contextRef="#ctx0" brushRef="#br0" timeOffset="23451.4402">15965 7586 200 0,'-6'-2'175'0,"5"-1"-157"15,-3 1 2-15,2 0-9 16,2 2-1-16,0 0-12 16,0 0 2-16,0 0 2 15,0 4 0-15,2 4-6 0,0 7 4 16,-2 1-6-16,0 2-8 16,0-2-4-16,0 0 5 15,-4-2 1-15,3-3-12 16,-1-4-12-16,2-3-32 15,-2-4 6-15,2 0-69 16</inkml:trace>
  <inkml:trace contextRef="#ctx0" brushRef="#br0" timeOffset="23654.5521">15844 7636 345 0,'-2'0'36'0,"1"0"5"0,1 0-19 15,9 0-19-15,7 3 2 16,9 4 7-16,2 3-6 16,4 0-4-16,-2 3-1 15,0 1-1-15,-7-1-14 0,-5-1-19 16,-9-2-1-16,-4 0-59 16,-4-3-91-16</inkml:trace>
  <inkml:trace contextRef="#ctx0" brushRef="#br0" timeOffset="23795.1619">15936 7666 327 0,'-11'-2'36'15,"-1"2"16"-15,-1 4-24 16,-1 16-19-16,5 6-8 16,0 5-4-16,2-8-53 15,0-13-235-15</inkml:trace>
  <inkml:trace contextRef="#ctx0" brushRef="#br0" timeOffset="29794.7234">12774 10196 34 0,'-5'-4'42'0,"2"-2"-8"16,-4 1-14-16,2 0-14 15,-2-2-14-15,0-1-46 0</inkml:trace>
  <inkml:trace contextRef="#ctx0" brushRef="#br0" timeOffset="30654.0342">12643 10067 38 0,'-11'-7'14'16,"1"0"0"-16,-2 0 6 16,3 1 1-16,1-1 0 15,-3 3-1-15,2-1-1 16,2 2 2-16,0-1 13 15,0 0 5-15,2 3-11 16,2-1-2-16,1 2-3 0,0-2-6 16,2 0-11-16,0 2-4 15,0 0-2-15,0 0-4 16,0 0 3-16,0 0-1 16,4 0 5-16,4 0 8 15,2 0-7-15,1 0 7 0,4 4-9 16,0-4-1-16,4 3-3 15,0-1 2-15,4 0 2 16,3 0-1-16,4-2 0 16,2 0 0-16,1 0-1 15,4 0 2-15,2 0 2 0,0 0 1 16,0 0-1-16,5 0-2 16,-2 2 0-16,5 0 0 15,-2-1-2-15,6-1 1 16,0 2 0-16,3-2-1 15,4 0 1-15,-1 0-1 0,4 0-1 16,2 0 1-16,4 0 1 16,-1 0-1-16,-2-2 0 15,3 1 1-15,2-1-1 16,-1 0 2-16,0 2-4 16,2 0 4-16,5 0-4 15,0 0 1-15,5 0 2 0,2 0-2 16,1 0 1-16,1-2 1 15,1 2-1-15,-5 0 0 16,0 0 2-16,0 0-4 16,-2 2 2-16,-2 0-4 15,2 1 8-15,-1-1-5 0,2 1 4 16,-2-1-3-16,1 0 0 16,-5-2 0-16,-1 0 0 15,-4 0 1-15,-3 0-1 16,-2 0 0-16,-4 0 1 15,-1 0 2-15,-3 0-1 0,-5 0-2 16,2-2 1-16,-5 0 0 16,2 1-1-16,-7-1 0 15,2-1 2-15,-5-1-2 16,-1 0 0-16,-2 1 0 16,-3 1 0-16,-6-3 1 0,2 1 3 15,-2 2-1-15,-5-2-2 16,0 3 1-16,-5-1-3 15,-2 0 3-15,-4 2-3 16,-4-1 2-16,-1 1 0 0,-3 0 4 16,-1 0 6-16,2 0-5 15,1 0-4-15,-2 0-2 16,1 3-1-16,-1 10-6 16,-3-8-43-16,-7-5-94 15</inkml:trace>
  <inkml:trace contextRef="#ctx0" brushRef="#br0" timeOffset="32716.3882">18926 9979 341 0,'0'0'1'16,"0"0"27"-16,0 0-20 15,0 0-13-15,0 0 7 16,0 0 4-16,0 0-5 0,0 0 1 16,0 0-2-16,4 2 1 15,6 0-1-15,7 0-1 16,2 0-7-16,8 0 7 16,5-2 1-16,4 0-3 15,4 1 3-15,0 3-2 16,1-3-5-16,-2 3-2 0,1 0-7 15,6 1 10-15,3-1-7 16,5-1 6-16,7-1-3 16,7 0 3-16,6-2-17 15,7 0 4-15,3 0-7 16,2 0 12-16,0 0 7 0,4 0-1 16,-2 0 4-16,0 0 6 15,4 0 2-15,-2 0-1 16,1 0-2-16,1 0 1 15,0 0 5-15,6 0-1 0,-1 0 6 16,3 0 4-16,2-2-2 16,5-2-3-16,-5 3-5 15,-4-1-3-15,0 2-1 16,-11 0 1-16,-2 0-2 16,-6 0 10-16,-5 0 14 15,-5 0 2-15,2 0 5 16,-4 0-18-16,-5 3-8 0,-1 3-3 15,-5 3-1-15,-8 0-2 16,-9-2-64-16,-15-4-107 16</inkml:trace>
  <inkml:trace contextRef="#ctx0" brushRef="#br0" timeOffset="38575.3532">8677 11719 279 0,'-6'0'12'0,"2"-5"39"16,0-3-25-16,3 3-7 15,1 0-4-15,0 0-4 16,0-1-4-16,0 3-6 16,0-1-1-16,0 2 0 15,3-2-1-15,2 3 1 0,2-1 0 16,3 2 0-16,2 0 0 16,3 0 0-16,5 0 0 15,-1 0-1-15,5 0-3 16,3 0-1-16,0 0-2 0,5 0 0 15,4 0 4-15,1 0 1 16,3 0 1-16,2 0 1 16,4 3 0-16,1-3 0 15,1 2 0-15,6-2-2 16,5 0 2-16,4 0-2 16,3-7 2-16,5-2 0 0,1 2-1 15,-1-3-5-15,2 1 5 16,-5-1 0-16,0 0 0 15,-2 2 0-15,-1 1-11 16,-4 2 17-16,-4-2-4 16,-1 1 1-16,0-1-1 0,-6 2 2 15,0-2 8-15,-5-2-1 16,0 2 1-16,-2 0-4 16,-6-2-2-16,-5 3-1 15,-4 3-3-15,-7 1 0 16,-6 2 0-16,-4 0-3 0,-6 7-11 15,-5 4-39-15,-5-5-48 16</inkml:trace>
  <inkml:trace contextRef="#ctx0" brushRef="#br0" timeOffset="39903.3702">14688 10982 234 0,'5'-9'-8'15,"4"-3"13"-15,3-5 8 16,7 2-7-16,3-3 6 15,8-2-4-15,1-2 1 0,8-1-3 16,3 1-3-16,4-5 0 16,3 0 1-16,7-6 3 15,3 1 0-15,4-1-3 16,5-2-2-16,7-2-1 16,-1 2 1-16,5-1 0 15,2 3 6-15,1 2 2 0,2 4 3 16,1 6-1-16,0 1-9 15,-3 6-1-15,-3 3-2 16,-6 4 2-16,-2 3-2 16,-6 4 2-16,-10 0-4 15,-5 0 2-15,-5 9-1 0,-7 2 1 16,-6 0-1-16,-5-1 1 16,-8 1 0-16,-2-2 0 15,-7-2-2-15,-2 0 4 16,-1 0-2-16,-3-1 3 15,-1-3 0-15,-1 3-3 16,0-1-3-16,-2-1 4 0,2 3-2 16,-2-1 1-16,0 0-16 15,0 1-13-15,-6 0-7 16,-10 3 0-16,-7-3-7 16,-6 4-9-16,-5-3-30 0</inkml:trace>
  <inkml:trace contextRef="#ctx0" brushRef="#br0" timeOffset="40200.2542">16346 10555 77 0,'-18'2'34'0,"0"-2"-5"0,7 0-15 16,-1 1-3-16,0 2 0 16,5-3 4-16,4 2 5 0,-1-2 9 15,4 2 8-15,0 0-17 16,0-1-26-16,5 3 12 16,4 2-4-16,6 2 9 15,3 3-2-15,3 0 2 16,8 6-3-16,0 0-2 0,3-4-2 15,-1 2-2 1,-1-5-3-16,-3-3-5 0,-5-1 13 16,-5-6 3-16,-2 0 0 15,-4 0 10-15,-1-9 9 16,2-3 0-16,-2-5-4 16,3-1 4-16,-1-1-16 0,1-6-7 15,0 2-4-15,1 0-3 16,2-4-26-16,-2-3-42 15,-1-4-126-15</inkml:trace>
  <inkml:trace contextRef="#ctx0" brushRef="#br0" timeOffset="45262.4086">21939 11767 167 0,'-23'0'21'15,"-2"0"-11"-15,5 0 9 16,2 0 8-16,5 0 7 16,6 0 11-16,4-3-2 15,3 0-8-15,0 0-24 0,5-1-12 16,12-1-4-16,4-2 1 16,4-2-2-16,9-2-1 15,0-3 6-15,3-2 2 16,2-4 1-16,-3 2-1 15,-1-1 3-15,-2 1 4 0,-6 2 3 16,-4 6 0-16,-2 4-6 16,-6 3-5-16,-3 3-2 15,-7 5-37-15,-2 7-46 16,-3 4-17-16,-10 4-2 16</inkml:trace>
  <inkml:trace contextRef="#ctx0" brushRef="#br0" timeOffset="45387.3494">22008 11868 151 0,'-12'10'38'0,"5"-6"51"16,7-4-9-16,7 0-28 0,20-11-24 15,19-2-26-15,18-10-3 16,13-11-48-16,13-13-130 16</inkml:trace>
  <inkml:trace contextRef="#ctx0" brushRef="#br0" timeOffset="47230.9811">7317 12687 249 0,'11'-10'40'16,"-1"-5"-18"-16,2 1-3 15,0 1-5-15,3 3-5 16,0-1-4-16,-1 2-3 15,3 4-1-15,-1-1 1 0,2 1-2 16,4 1 0-16,0 4-2 16,0 0 2-16,5 0 0 15,7 2 0-15,0 5 0 16,8-1 0-16,3-1-2 0,4 2-10 16,5-2 0-1,0 3 7-15,8-5 0 0,0 4 6 16,6-1-3-16,0 1 1 15,0 0 2-15,0 2-2 16,0-2-2-16,2-1 4 16,0-1-1-16,0 2-1 15,-2-2 2-15,-2-1 1 0,0-1 0 16,-7 1-2-16,-7-2 5 16,-5-2-3-16,-6 0 4 15,-9 0-3-15,-10 0 1 16,-7 0 2-16,-1 0 11 0,-7 0 4 15,-2 0-3-15,-2 0-9 16,1 4-5-16,-4 6-5 16,-11-1-57-16,-17-6-94 15</inkml:trace>
  <inkml:trace contextRef="#ctx0" brushRef="#br0" timeOffset="48746.5342">18092 12601 340 0,'-5'-10'-26'15,"-2"-4"42"-15,0 3-14 16,2 2 1-16,2 2 2 0,-4 1-1 16,4 3 2-16,3 1 7 15,0 2-3-15,0 0-11 16,0 0-6-16,5 0-8 16,5 0 12-16,0 4 6 15,7-3-9-15,-3-1 1 0,4 0 4 16,1-1 8-16,5-8 4 15,1-2 5-15,6-1-11 16,1 1-1-16,4 0-3 16,-4 4-1-16,0 2-25 15,-10 5-37-15,-10 0-32 0,-10 0-20 16</inkml:trace>
  <inkml:trace contextRef="#ctx0" brushRef="#br0" timeOffset="48918.3723">18284 12744 351 0,'0'0'63'0,"6"-3"-20"16,20-6-33-16,18-6-8 15,19-4-1-15,11-13-56 0,3-22-159 16</inkml:trace>
  <inkml:trace contextRef="#ctx0" brushRef="#br0" timeOffset="53589.8962">7214 11722 218 0,'-12'-18'13'0,"3"3"24"16,8-3-18-16,-2 1 3 16,3 2-14-16,0 2 2 0,0 1-7 15,0 1 0-15,0 4-3 16,0 0 1-16,0 0 0 15,0 3 2-15,0 0 2 16,0 2 3-16,0-1 0 16,3 1-4-16,4-1-2 0,5-2 7 15,4-1 9-15,2 0-11 16,0 0 0-16,4 2-2 16,2-2-4-16,0 1 0 15,1 3 0-15,4 2 0 16,3 0-1-16,2 0 1 15,4 0-1-15,6 0 0 0,2 0 2 16,3 0-2-16,2 0 0 16,3-3 0-16,4-1 1 15,-1 1-2-15,-3-1 1 16,0 3 1-16,-2 1 1 16,-5 0 1-16,-2 0 2 0,-8 0-1 15,-1 0 3-15,-1 0 5 16,-1 0-1-16,-2 0 3 15,-5-4-5-15,2 2 6 16,-3-2-8-16,-2 1-3 16,-4-1-1-16,-3 3 2 0,-2-1-3 15,-3 2 1-15,-5 0-2 16,-1 0 1-16,-2 0-2 16,1 0 0-16,-3 0 0 15,1 0 0-15,-1 2 0 16,0 1-21-16,-2 0-14 0,0 3-1 15,0 0-13-15,-14 0-12 16,-1 0-50-16,-6-1-97 16</inkml:trace>
  <inkml:trace contextRef="#ctx0" brushRef="#br0" timeOffset="53964.8682">7893 11704 16 0,'-10'0'229'0,"1"0"-187"16,-1 0 1-16,8 0-17 16,1-1-10-16,1 1-15 15,0-2-9-15,5 0-1 0,10 0 9 16,1 1 5-16,9-4-1 15,2-1-1-15,3-1 0 16,10-2 2-16,2-2 4 16,6-1 3-16,0-2-3 15,7-3 5-15,-2 1-3 16,1 0 1-16,2 2-4 0,-7 2-1 16,-3 1-3-16,-5 2-2 15,-1 2 1-15,-8 3-2 16,-3 0 1-16,-3 4-2 15,-2 0 0-15,3 0-15 16,-2 0-32-16,-3 0-20 0,-1 0-113 16</inkml:trace>
  <inkml:trace contextRef="#ctx0" brushRef="#br0" timeOffset="54933.5515">8610 11654 278 0,'-4'0'38'0,"0"0"19"16,3-3-25-16,-1 1-8 16,2-1-14-16,0 1-1 15,0-1 0-15,0 1-7 16,0-2 5-16,0 1-5 0,0 3 0 15,0-3 0-15,0 2-1 16,2 1-1-16,6 0-1 16,0 0 0-16,1 0 1 15,1 4-1-15,5 3 0 16,-1 1 1-16,1 3 2 16,1 0-2-16,2 3 0 0,0 0 0 15,0 0 0-15,4 4 0 16,-3-1 1-16,6 1-1 15,-1 0 0-15,4-1-1 16,3 1 2-16,1-3-2 16,4-1 1-16,0-2 0 15,6-4 0-15,-1 0 0 0,3-3 0 16,0-1 0-16,5-2 0 16,2-2-1-16,0 0 1 15,3 0-1-15,1-2-3 16,1-5 6-16,-2-3-3 0,3 2 3 15,-5-3-1-15,4 0-3 16,-6 1 5-16,1-1-3 16,-7 0-1-16,-3 3 2 15,-1-2 0-15,-6 2 0 16,-3-3-1-16,-4 4 1 0,-4-2 2 16,-5 2 1-16,2 1-1 15,-4 0 0-15,-1 2-1 16,-5-2 0-16,2 1 1 15,-2 2-1-15,-3 0-2 16,0 2 0-16,0-3 0 16,-4 2-2-16,3 2-1 0,-4-3 2 15,3-1-1-15,-3 3-4 16,2-3-4-16,-3 1 1 16,-1-1 0-16,2 1-2 15,-2 0-23-15,0 0-11 0,0-1-40 16,-3 1-27-16</inkml:trace>
  <inkml:trace contextRef="#ctx0" brushRef="#br0" timeOffset="55386.6403">9992 11704 319 0,'-10'2'38'0,"-1"-2"3"0,1 0-17 16,7 0-7-16,1 0-7 16,2 0-8-16,0 0-3 15,0 0-6-15,0 0-9 16,0 0 13-16,8 0 1 16,3 0 4-16,-1 0 0 0,7-3 2 15,0-4 12-15,7-2-6 16,-1-2 0-16,6 0-4 15,2-1-2-15,-1-2-2 16,2 1 1-16,-5 1-1 16,1-1-2-16,-6 4 1 15,-4-1 0-15,-2 2 1 0,-3 1 3 16,-1 2 6-16,-2-3 3 16,-1 5-8-16,-2 1-3 15,0 0-1-15,1 2-2 16,-5 0-2-16,2 0-1 15,-1 4-1-15,-2 7 1 0,-1 3 6 16,-1 7-4-16,0 4 1 16,-5 9 5-16,-12 11-7 15,0 3-28-15,-7 6-30 16,-4 1-56-16</inkml:trace>
  <inkml:trace contextRef="#ctx0" brushRef="#br0" timeOffset="60026.9296">16431 11721 227 0,'-7'-7'19'0,"4"-1"21"16,1 5-13-16,2-3-9 0,0 5-13 15,0-3-9-15,0 1 3 16,4 1 1-16,4 0-1 15,-2 0-17-15,1-2 31 16,2 4-12-16,4-1-1 16,5 1-5-16,2 0-1 0,2 0 21 15,4 0-7-15,4 0-4 16,1 0 1-16,4 0-1 16,-1-2 0-16,3 2-1 15,2 0-16-15,2-2 31 0,5 0-13 16,3 2-2-16,0 0-2 15,6 0 1-15,-3 0-3 16,3 0 2-16,-1 4-1 16,4-1 0-16,1 1 1 15,2 2-2-15,2-3 1 16,3 2-1-16,-1-1 2 0,4-1-1 16,2-1 1-16,1 0-1 15,2 0 1-15,-1 2-1 16,2-1 1-16,1-1 0 15,1 3 5-15,4 0 0 16,-3-1 1-16,2 1 3 16,1-1-6-16,-3 1 0 0,5 1-1 15,0-3-1-15,1 1-1 16,6 1 0-16,1-3 0 16,1 2 1-16,1-3-2 15,1 1 0-15,1-2 1 0,-2 0 0 16,2 0 1-16,5 0-2 15,-3 0 0-15,1 0 4 16,1 0 2-16,4 0-5 16,-7 0 0-16,3 0 0 15,1 0-1-15,-1 0 0 16,0-2 1-16,-3 1-2 0,-1-1 2 16,0 0-1-16,-5 0-6 15,-4 1 11-15,-2-3-5 16,-3 0 0-16,-2 1 1 15,-7-1 0-15,-4-1-2 16,-7 3 1-16,-4-4 1 0,-9 3-1 16,-4-2 1-16,-5-2-1 15,-5 1-1-15,-5-1 10 16,-2 2 7-16,-5-1-1 16,-5 1-4-16,0 2-3 0,-3-1 1 15,-1 1-6-15,-6-1-2 16,-2 4 0-16,-3-2 0 15,1 2-1-15,-3 0-1 16,0 0-14-16,0 0-16 16,0 0-8-16,0 0-16 0,0 0 27 15,0 7-4-15,0 1-10 16,-3-2-15-16,-1 0-2 16,-2-5-64-16</inkml:trace>
  <inkml:trace contextRef="#ctx0" brushRef="#br0" timeOffset="64323.5286">6423 17503 384 0,'9'-7'15'0,"-1"-5"-13"16,-1 1 3-16,5 2 15 15,-3 3 0-15,-1-4-10 16,2 4-4-16,2 1-4 0,5 2-2 16,0 1 0-16,7 2 0 15,1 0 0-15,7 0-1 16,1 0 1-16,2 0 0 16,5 0 1-16,-3 0-1 15,8 0 1-15,2 2-1 16,-2-2 1-16,1 2 2 0,7-2 0 15,-3 1 2-15,8 3-1 16,-2-1-2-16,6 2-1 16,-1 4 0-16,4-5-1 15,0 3 0-15,-1 0 1 0,1 1-1 16,-2-2 0-16,-1-2 1 16,3 1-1-16,-1 1 0 15,3 0 0-15,-3 0 1 16,7 0-1-16,1 3 0 15,1-3-1-15,1 2 2 16,1-1-1-16,1-1 1 0,-1-4-2 16,3-2 2-16,-2 0 0 15,2 0-1-15,0 0 0 16,0-3 0-16,-3-4 1 16,3 4-1-16,0 1 0 0,2-2 1 15,0 0-1 1,3 3 0-16,3-2 0 0,1-3 0 15,-4 1 0-15,-2-2 0 16,-1 0 0-16,-3-1 1 16,-1 1-1-16,-5 0 2 15,1 0-2-15,0 0 0 0,1 0 0 16,-3 2 0-16,3 2 0 16,-4-3 0-16,-1 2 1 15,-1-2-1-15,-5 4 1 16,0-1 2-16,-7 0 0 15,-2 1 5-15,-5 2-3 0,-1-2 7 16,-4 2-6-16,-6 0-2 16,0 0 0-16,-3 0-2 15,-4 0 0-15,3 0-2 16,-5 2 0-16,3 3 0 16,-4 2-10-16,-1 3-23 0,-1 0-1 15,-3 2-8-15,-3 2-8 16,-7-1-25-16,-5-4-42 15,-4-1 12-15</inkml:trace>
  <inkml:trace contextRef="#ctx0" brushRef="#br0" timeOffset="65682.7791">14167 15539 286 0,'-7'-7'16'0,"4"-2"24"15,-2 1-14-15,2 0 0 0,1 3-10 16,2 2-10-16,0 1-4 15,0 0-2-15,0 2-5 16,0 0-1-16,5 0-4 16,5 0 9-16,6 0-14 15,6 0 15-15,7 0 10 0,5 0-9 16,9 0 0-16,7 0 2 16,6 0-2-16,5 0 0 15,7-2 5-15,2-3-3 16,2 1-2-16,3 1-1 15,3-3 1-15,-3 3 1 16,1-4-1-16,-1-1 2 0,-7 1 2 16,1 2-1-16,-9-2 6 15,-1 0-5-15,-10-1-3 16,-5 5 0-16,-5 1-3 16,-7 2 0-16,-6 0-3 0,-9 5-32 15,-7 10-7-15,-7 2-58 16,-3 5 9-16</inkml:trace>
  <inkml:trace contextRef="#ctx0" brushRef="#br0" timeOffset="67026.4269">6687 17656 269 0,'-16'-8'32'15,"1"-2"-24"-15,5 2-2 16,-2 1 9-16,5 1-9 16,5 3-4-16,1-3-10 0,1 3-9 15,1 1-15-15,8 0-2 16,4-1 32-16,3 3 2 16,6-4 6-16,1 4-3 15,6-2 0-15,3 1 2 16,9-2-3-16,5 1 3 15,2-4-4-15,4-1 2 0,4-2 0 16,5 0 2-16,0 0 0 16,7-1-3-16,0-2 0 15,8 2 0-15,-1 1-2 16,5 0 1-16,0 0-1 0,3-2-3 16,5 1 0-1,0-1 0-15,1-3 3 0,4 2 0 16,7-5 0-16,-5 7 0 15,2-2 1-15,1 1-1 16,1-1 0-16,-4 3-1 16,-2 1 1-16,-1 0 1 0,-2 3-7 15,-2-2 11-15,-7 4 0 16,-4-2 3-16,-5-1-1 16,-2 2 8-16,-6 0 0 15,-4 0-3-15,-3-2-5 16,-7 3 5-16,-3-1-9 0,-6 0 0 15,-4-1-1-15,-5 2 0 16,-8-1 2-16,-5 1 4 16,-4 3 1-16,0 0-3 15,-4 0-5-15,0 0-1 16,-2 1-1-16,-2 5-24 0,-7-3-47 16,0-3-83-16</inkml:trace>
  <inkml:trace contextRef="#ctx0" brushRef="#br0" timeOffset="69541.8692">10346 17193 196 0,'0'2'103'0,"0"-2"-74"16,0 0-22-16,0 0-1 0,2 0-1 15,0 0-1-15,1 0 3 16,2 0 6-16,5 0 3 16,2 0 2-16,3 0 0 15,4-8-7-15,3 1-1 16,5-1-8-16,4-3-1 15,-1-2-1-15,4 3-1 0,2-5 2 16,0 7-2-16,-2-3-1 16,-5 4-7-16,-2 0-4 15,-4 3-7-15,-4 2-10 16,-4 2-40-16,-4 0 0 16,-6 4-3-16,-5 3 14 15,0 2-11-15</inkml:trace>
  <inkml:trace contextRef="#ctx0" brushRef="#br0" timeOffset="69807.4774">10604 17327 174 0,'0'2'128'0,"0"-2"-74"15,0 0-26-15,0-6-10 0,8-3 1 16,5-3-2-16,0 0-2 16,6-5 0-16,-1 3-7 15,1 2-3-15,1-1 2 16,1 1-2-16,-2 2-2 16,-3 3-4-16,0 4 2 15,-1-1-2-15,-3 4-17 0,-3 0-23 16,-8 0-63-16,-1 0-79 15</inkml:trace>
  <inkml:trace contextRef="#ctx0" brushRef="#br0" timeOffset="71932.3157">17303 17255 312 0,'0'-3'23'0,"0"-4"2"16,2 2-15-16,3-3-7 15,2 3 1-15,2 0-3 16,2 0 0-16,1-1-3 16,-1-1 3-16,3 0-2 0,3 0 1 15,2-4 2-15,5 4 0 16,1-3-1-16,2 2 2 16,-2 2-4-16,4 3-2 15,-6 3-28-15,-7 0-59 16,-5 3-25-16</inkml:trace>
  <inkml:trace contextRef="#ctx0" brushRef="#br0" timeOffset="72088.5679">17339 17505 517 0,'68'-21'4'0,"9"-11"-13"16,18-6-45-16,16-1-7 16,4-9-120-16</inkml:trace>
  <inkml:trace contextRef="#ctx0" brushRef="#br0" timeOffset="74947.7252">20587 17254 100 0,'0'-4'50'0,"-2"1"-33"0,-2-3 4 16,-1 2-16-16,3 3 0 16,1-1-2-16,1 2-1 15,0-2-1-15,0 2-2 16,0-2 1-16,0 2 14 16,0 0 7-16,0 0 11 0,0 0 13 15,0 0-18-15,0 0-8 16,0 0 0-16,0 0-6 15,0 0-4-15,0 0-5 16,0 0-1-16,0 0-2 16,0 0-1-16,0 0 0 0,0 0-1 15,0 0 0-15,3 0 5 16,8 0 6-16,3 6-6 16,7-1-1-16,3 1-1 15,3-3-1-15,7 1 1 16,0 1 1-16,6-2-1 15,1 1 2-15,3 0 0 0,0-2 0 16,5-1 1-16,-1 3-2 16,1-2 1-16,1-1-1 15,2 3-3-15,4-1 4 16,0 0-3-16,5-2 4 0,3 0-1 16,1 4-2-16,3-4-1 15,0 1-1-15,6 0 1 16,-1 0 0-16,1-2-1 15,3 0-1-15,-2 1 2 16,3-1-1-16,1 0 1 0,-4 3 0 16,0-2 0-1,3 1-1-15,-3 1 2 0,5 2 0 16,-2 1 1-16,7-1-3 16,-1 2 0-16,3 0 0 15,3-1 0-15,-3-1 1 0,3-1-2 16,-4 1 2-16,0-2-1 15,3 0 1-15,-3 4-1 16,-2-4 0-16,2 3 2 16,-3-2-2-16,5 0 0 15,-4 0-2-15,2 2 4 16,4-5-2-16,0 3 0 0,3-2 1 16,-3-1-1-16,2 1 0 15,-1 1 0-15,1-1-1 16,-4-1 2-16,0 2-1 15,-6-2 0-15,4 2 1 16,-4 0-1-16,-4-1 0 0,3 0 0 16,-4 0 0-16,-3 2-1 15,1-3 2-15,-2 0-1 16,-5 1 0-16,0 2 1 16,-2-4-1-16,-2 4 0 15,-1-4 0-15,-2 3 0 0,-1 0 0 16,-4-2 0-16,-4 1 0 15,-4-1 1-15,-3 1-1 16,-5 0 0-16,-3-2 1 16,-3 0-1-16,-3 0 1 15,-3 0 1-15,-2 0 8 16,2 3 2-16,-2-2-8 0,-4 5-4 16,-2 2 0-16,2 2-2 15,-5 4-4-15,-8 1-14 16,-9 3-32-16,-9-10-37 15,-30-8-181-15</inkml:trace>
  <inkml:trace contextRef="#ctx0" brushRef="#br0" timeOffset="78244.4133">24841 16818 127 0,'4'0'9'15,"-1"0"-8"-15,-1 0 2 16,2 0 22-16,-1 0 2 0,1-1-9 16,-3-1-12-16,3 0-6 15,-3-4-15-15,-1 1-53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2:12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7881 7501 257 0,'3'-12'13'0,"4"4"14"16,0-1-21-16,3 1 8 15,0 3-1-15,1 2 0 16,2-1-1-16,-4 1-6 15,6 3 1-15,-3 0-4 0,4 0-1 16,3 3-1-16,2 2 1 16,6 1-2-16,5-3 0 15,5 3 1-15,6-4-1 16,9-1 5-16,8 3 6 16,4-2 4-16,11 1-2 15,5-1-5-15,3 0-4 16,1 1 0-16,5-3-3 0,1 0 0 15,2 0 0-15,1-3 0 16,0-6-1-16,2-2-1 16,-3-1 4-16,-2-1-3 15,-5 2 0-15,-9 3 1 16,-10-2-1-16,-7 3 0 0,-13 2-2 16,-10 5-10-16,-7 0-15 15,-9 0-20-15,-8 0-41 16,-8 7-13-16,-4-2-51 15</inkml:trace>
  <inkml:trace contextRef="#ctx0" brushRef="#br0" timeOffset="343.7407">8617 7611 265 0,'-3'0'61'0,"3"-5"-14"16,0-5-21-16,10 2-16 15,9 1-9-15,3 0 0 0,7 1 0 16,9-1 1-16,5 2 0 16,3 1-3-16,7 3 1 15,8 1 0-15,5 0-1 16,6-2-4-16,5 9-60 16,4-4-66-16</inkml:trace>
  <inkml:trace contextRef="#ctx0" brushRef="#br0" timeOffset="1234.3144">11526 7700 204 0,'-7'-9'75'16,"3"-1"-7"-16,3-3-30 16,1 6-14-16,0-4-13 0,8 4-16 15,9-2 8-15,4 0-5 16,6 0 7-16,7-1-4 15,6 0 2-15,4 0-3 16,7 3 0-16,5-2 1 0,7 0 2 16,3 2-3-16,11-2 2 15,4 2-1 1,7-2 1-16,5 2 2 0,8-1-1 16,4 3 1-16,3 2 0 15,9 1-3-15,0 2 2 16,4 0-4-16,8 0 2 0,0-2-1 15,0 2 2-15,0 0-4 16,0 0 4-16,0 0-2 16,-6 0 1-16,-2 0-1 15,-5 0 0-15,-5 0 0 16,-7 0-1-16,-5 4 2 0,-9-1-2 16,-9 1 2-16,-13-3-2 15,-7 3 1-15,-12 0 2 16,-8-2-2-16,-9-1 1 15,-5 3 3-15,-5-1 1 16,-8-1-3-16,-1 3 0 0,-4 1-1 16,-2-2 0-16,0 1-1 15,-6-2 0-15,2 1-1 16,-3 1 0-16,-8 3-8 16,-17 0-11-16,-11-1-15 15,-12 2-33-15,-11-3-125 0</inkml:trace>
  <inkml:trace contextRef="#ctx0" brushRef="#br0" timeOffset="1843.6492">11668 7792 181 0,'-20'-8'30'16,"3"-1"21"-16,2 5-8 0,2-1-10 15,7 0-20-15,-1 3-3 16,6-3 0-16,1 5-2 16,0-2-9-16,8 2-11 15,5-2 20-15,9-2-12 16,5 3 5-16,9 1 4 15,5-2-4-15,11 1 0 0,8-3 0 16,6 0-2-16,9 1 1 16,10-1 0-16,6-2 0 15,4 3-1-15,2-1 2 16,8-1-2-16,2 2 0 16,7-3 3-16,3 1 1 0,0 1-2 15,5-3 3-15,-3 0 1 16,-2 0 6-16,-7-2 5 15,-3-2-3-15,-8 0 2 16,-4 3 1-16,-9-3-2 16,-8 4-8-16,-8 1-3 0,-9 3-1 15,-11 1-1-15,-9 2-1 16,-5 0-14-16,-4 4-31 16,-6-1-20-16,-6 1-115 15</inkml:trace>
  <inkml:trace contextRef="#ctx0" brushRef="#br0" timeOffset="4421.5665">8568 7425 165 0,'2'0'50'0,"-2"0"-19"16,3 0-26-16,2 2-5 16,0 0 0-16,0 1 0 15,4 3 0-15,3-1 0 16,0 3-4-16,2-3-8 16,9-2-1-16,2-1 1 15,8-2-3-15,6 0-6 16,6 0-15-16,5-4 4 0,4-4 22 15,4-5 15-15,1 1 32 16,2-1 13-16,2-1 4 16,-2-1 3-16,0 3-15 15,-3-2-12-15,-4 3-8 16,-3 0-7-16,-4 2-5 0,-6 1-4 16,-5-2-4-16,-7 5-2 15,-4 2 1-15,-5-1 1 16,-8 2-4-16,-1 0 4 15,-3 2-4-15,-3 0-3 16,-3 0-15-16,1 0-13 0,1 6-44 16,-2-6-37-16</inkml:trace>
  <inkml:trace contextRef="#ctx0" brushRef="#br0" timeOffset="5718.3404">11370 7666 231 0,'0'0'47'0,"0"0"-26"16,0 0-23-16,5 0 15 15,1 0-12-15,3 0 2 16,-1 0 4-16,1 0-5 0,1 0-1 16,0 0 6-16,5 0 3 15,-1 0-4-15,3 0-2 16,2 0 0-16,4 0-2 15,8 0 1-15,-1 0 0 16,3-2-1-16,4 2 2 16,1-1-2-16,4-1-2 0,0 2 0 15,5-2 1-15,1 2-1 16,5 0 0-16,1 0 0 16,5 0 0-16,2 0 0 15,0 0 0-15,4 0 0 16,1 0 0-16,4-2 1 0,-2 1-1 15,4-1 0-15,2 0 1 16,-1 2-1-16,5-2 0 16,-2 2 1-16,6 0 0 15,0 0-1-15,0 0 1 16,1-2 0-16,4 2 0 0,-3-3 2 16,2 1 1-16,0-2-2 15,2 1 0-15,0-1 0 16,2 1 0-16,-2 1 0 15,1-4 0-15,-4 5 1 16,-2-3 1-16,-2 1 2 0,-4 1-1 16,-1-2 3-16,-3 3-2 15,-5-4 1-15,-4 2-3 16,-2 1 1-16,-5 1-2 16,-4-1 0-16,-3-2 5 15,-7 3-1-15,-4-3-1 16,-5 2 3-16,-5 1-4 0,-7-1 1 15,-7 0-2-15,-3 0 6 16,-5 1-2-16,-2 1-1 16,-3 0-1-16,-2 0-6 15,1 0 0-15,-1 0-5 16,0 10-21-16,-5 7-7 0,-14-4-25 16,-14-3-69-16</inkml:trace>
  <inkml:trace contextRef="#ctx0" brushRef="#br0" timeOffset="10233.6527">22641 7638 204 0,'-2'0'11'0,"2"0"50"16,0-2-11-16,0 0-16 16,0 2-18-16,0-3-3 15,0 3 0-15,0 0 6 0,0 0-3 16,0 0 3-1,0-2-5-15,0 2 4 0,0 0 3 16,0 0-2-16,0-2-4 16,0 2-7-16,0 0-4 15,0 0-3-15,2 0-4 16,2 0 1-16,-1 0 4 0,3 0 0 16,0 0-1-16,-3 0 0 15,2 0-1-15,2 2-1 16,3 1 2-16,0 3-1 15,4-1 0-15,6 2 0 16,0 0-1-16,6 0 1 0,-2 0 0 16,5-1 0-16,0 1 0 15,-1-3 0-15,5-1 0 16,-5-1 1-16,5 0-1 16,1-1 0-16,6 1 1 15,3 0-2-15,3 1 2 0,5 0-2 16,4-2 1-16,10 1 0 15,-2 0 1-15,6-2-1 16,2 0 0-16,1 2 0 16,-3-1 0-16,4-1 1 15,-2 2 1-15,-1 0-4 0,2-2 2 16,5 2-1-16,3-2 2 16,0 1 1-16,5 2-4 15,1-2 2-15,-2 1 0 16,6 2 0-16,1-1 0 15,-1 1 2-15,3 1-4 16,-1 0 2-16,1-1-1 0,-1 1 1 16,-4 1 1-16,2-3 1 15,0 2-2-15,0-1 0 16,0 1 0-16,-1 1 0 16,0 0 0-16,-6-2 0 15,-3 2 0-15,-5-4 0 0,-6 3 0 16,-6-1 0-16,-5-1 1 15,-2-1 3-15,-6-2 2 16,-3 0 2-16,-7 0 0 16,-4 0 2-16,-6 0-2 15,-6 0-2-15,-5 2-4 0,-6-1-1 16,-6 5-2-16,-7 5-2 16,-5 1-41-16,-22-8-57 15,-14-4-96-15</inkml:trace>
  <inkml:trace contextRef="#ctx0" brushRef="#br0" timeOffset="16576.9353">24017 11094 324 0,'0'-3'32'15,"0"-1"-12"-15,0 0-18 0,0 4 0 16,0-2-3-16,0 2 1 16,0 0-4-16,0 0 5 15,0 0-2-15,0 10-1 16,2 0 7-16,5 8 14 16,-2 4-4-16,3 6-3 15,-1 6-4-15,-2 6-1 0,0 2 0 16,-1 1 6-16,1 0 0 15,-3 0 1-15,0-11 4 16,0-6 3-16,0-2-3 16,-2-6 0-16,3-8-10 15,-1-1-5-15,0-1-3 0,3-5-8 16,2-3-54-16,3-13-62 16</inkml:trace>
  <inkml:trace contextRef="#ctx0" brushRef="#br0" timeOffset="17076.898">24843 11307 429 0,'0'0'58'0,"2"0"-16"15,8-6-38-15,5-1 4 16,6-4-2-16,6 1-1 15,9-3-2-15,1-1-3 16,5-1 0-16,1 3-3 0,1 0-30 16,-9 4-16-16,1 3-11 15,-10 4-11-15,-9 1-47 16,-4 0 10-16</inkml:trace>
  <inkml:trace contextRef="#ctx0" brushRef="#br0" timeOffset="17264.383">25079 11431 162 0,'-5'8'179'0,"2"-6"-123"16,3-2-32-16,2 0-19 16,12 0 5-16,7 0 16 15,13 0-10-15,10-11-12 16,7 0-3-16,7-7-16 15,3-3-65-15,4-6-89 16</inkml:trace>
  <inkml:trace contextRef="#ctx0" brushRef="#br0" timeOffset="18154.9568">26072 10664 450 0,'-5'-12'32'16,"2"3"-2"-16,1 0-19 15,2 4 4-15,0 1-12 16,0 3-3-16,0 1-5 15,3 0-5-15,5 8-3 0,4 9 3 16,1 9 9-16,1 10-1 16,0 7 1-16,0 5 1 15,-2 2-2-15,1 2 2 16,-3-1-1-16,1-5-2 16,2-6 2-16,-4-5-13 15,3-8 8-15,-3-5 3 16,0-10 1-16,-2-5 2 0,0-3 2 15,-3-4-1-15,0-5 10 16,-2-15 7-16,-2-7-10 16,0-11-5-16,-4-8-1 0,-11-8 4 15,1-2 1-15,-4-3-2 16,2 3 0-16,-2 5 3 16,6 2 1-16,2 8-2 15,5-1-5-15,3 8-2 16,2 0-2-16,7 3-1 0,13 6-1 15,7 1 2 1,9 4 1-16,5 8-4 0,1 5-7 16,-1 5-4-16,-9 2 6 15,-5 5 0-15,-8 11 2 16,-12 6 3-16,-7 5 0 16,-4 1 4-16,-16 5 1 15,-10-1 0-15,-8 1 3 0,-6-1-3 16,3-5-1-16,4-5-16 15,8-6 4-15,9-4-16 16,11-8-57-16,9-4-141 16</inkml:trace>
  <inkml:trace contextRef="#ctx0" brushRef="#br0" timeOffset="18545.5432">26800 10253 347 0,'5'-4'152'16,"3"-5"-135"-16,-4 5-8 0,1 4-17 15,2 0 9-15,1 4-6 16,0 9-4-16,-2 4-9 15,-6 10-2-15,0 4 4 16,0 6 9-16,-6 8 6 0,-5 3 0 16,0 4 1-16,3 3 0 15,3 0 0-15,5 0 2 16,0 0 7-16,13-1 1 16,13-6 0-16,3-5 7 15,6 0-1-15,5-10-4 16,2-2-4-16,0-10-4 0,-3-5-3 15,-3-7-2-15,-7-7 3 16,-2-2-26-16,-10-19-21 16,-5-12-71-16</inkml:trace>
  <inkml:trace contextRef="#ctx0" brushRef="#br0" timeOffset="19123.6372">27404 10433 391 0,'-6'-15'20'16,"-3"5"12"-16,2-1-23 15,-2 4 2-15,-2 3-8 16,-1 3-2-16,-2 1-2 16,-3 3-2-16,-3 11-4 0,-1 6-7 15,1 5 2-15,0 7 3 16,6 0 6-16,5 4 0 15,4-3 0-15,5 0-2 0,4-4-16 16,9-9 3-16,6-2-10 16,0-11 8-16,1-5 15 15,-4-2 15-15,0-9 1 16,-2-10 11-16,-4 0 2 16,-1-8 4-16,-1-2 0 0,4 0-2 15,-2 2-2-15,1 1-6 16,0 7-8-16,3 1-1 15,-3 5-4-15,-2 6 0 16,0 2 0-16,-2 3-3 16,-4 2-1-16,3 0-3 15,-1 6-1-15,-1 4 2 0,-1 6 1 16,3 2 2-16,-1 5-4 16,6 2 4-16,1 0-4 15,7-4-30-15,6-6-36 16,1-9-123-16</inkml:trace>
  <inkml:trace contextRef="#ctx0" brushRef="#br0" timeOffset="19467.3503">27877 10031 521 0,'2'-3'13'16,"2"-2"0"-16,-3 5-13 15,7 0-2-15,-1 3 1 0,4 10 1 16,2 6-1-16,1 9 1 16,2 7 0-16,-2 7-2 15,-1 6 2-15,0 6 0 16,-1-1-1-16,-1 1 2 15,0-4 5-15,-3-4 2 0,2-4-1 16,0-6 1-16,-1-4 0 16,1-6-2-16,-2-2-4 15,1-6-2-15,-2-7-1 16,-2-1-29-16,-4-10-29 16,-1-3-31-16,0-15-66 15</inkml:trace>
  <inkml:trace contextRef="#ctx0" brushRef="#br0" timeOffset="20076.6906">28300 10046 505 0,'0'-9'8'0,"0"-4"9"15,0 4-10-15,0 2-2 16,0 2-1-16,0 1 5 0,0 0-3 16,0 3-5-16,0 1-1 15,0 0-1-15,0 0-2 16,0 11-6-16,7 5 4 15,1 10 6-15,5 6-1 16,0 10 1-16,0 2-1 16,-1 1-2-16,-2 0 2 15,0-7-1-15,-3-3-2 0,-2-8-6 16,0-10 6-16,-3-6 1 16,2-6 2-16,-4-5 0 15,0 0 9-15,0-3 3 16,-2-10-8-16,-2-4-3 0,-1-7-1 15,3-4 1-15,2-1-2 16,0-2 0-16,2 5 0 16,9 1-4-16,2 6-3 15,4 4 3-15,5 4 5 16,3 8 4-16,2 3-3 0,2 0-1 16,-2 7-1-16,-4 11 1 15,-1 1-3-15,-7 4-4 16,-7 2 3-16,-6 2 2 15,-2 0 3-15,-7-4-2 16,-8-1 2-16,-2-2-1 16,-3-7 1-16,1 0-6 0,4-4-10 15,-4-3-16-15,5-6-29 16,1-3-150-16</inkml:trace>
  <inkml:trace contextRef="#ctx0" brushRef="#br0" timeOffset="20389.1589">28705 9675 555 0,'24'0'18'15,"5"3"-13"-15,6 8-6 16,10 7 0-16,-1 10 0 0,-2 12 0 16,0 8-1-16,-10 7 1 15,-3 11-2-15,-10 3 0 16,-7 7 0-16,-5-2-6 16,-9-2-10-16,2-8-10 15,-10-10-7-15,-2-8-6 16,-2-16-7-16,3-10-5 0,0-11-44 15,4-9-16-15</inkml:trace>
  <inkml:trace contextRef="#ctx0" brushRef="#br0" timeOffset="20857.8801">29306 9778 506 0,'13'-5'28'0,"6"-3"6"16,3 6-31-16,7 2-3 16,5 0-1-16,3 10 0 15,-3 4-7-15,-2 6-14 0,-5 3-8 16,-8-4-1-16,-2 3-2 15,-10-3-3-15,-4-2 5 16,-3-7-9-16,0-4-3 16,-1-5 4-16,-8-1 18 0,2-1 2 15,-3-12-23-15,7-2 27 16,-4-4 45-16,4 0 27 16,1-5-3-16,0 3-23 15,-1-1 8-15,0 1-12 16,-1 2 1-16,1 2-14 15,-2 5-9-15,-1 1-2 16,3 4-1-16,0 4 5 0,-4 3-1 16,2 0-5-16,-5 3-2 15,-1 11 1-15,-2 6-2 16,-3 6 2-16,0 6 0 16,-2 5-1-16,2 2-7 15,2-2-14-15,2-1-28 0,6-7-97 16</inkml:trace>
  <inkml:trace contextRef="#ctx0" brushRef="#br0" timeOffset="21435.9679">29939 9416 469 0,'2'-3'80'15,"11"-5"-56"-15,-5 6-13 16,5 2-14-16,0 15 0 16,2 5 0-16,2 11-4 0,-3 8-6 15,1 6-2-15,-3 2 5 16,-2 4 3-16,2-4-2 15,0-3 5-15,-1-6-2 16,2-6 3-16,-5-9 3 0,-1-7 0 16,-2-7 0-16,-4-4 0 15,-1-5 13-15,0-3 17 16,-3-14 5-16,-8-5-22 16,-5-11-11-16,-4-6-2 15,0-7 2-15,-3-4-2 16,1-2-2-16,-1 0-5 15,1 2-5-15,4 4 1 0,2 5 0 16,7 9 10-16,6 6 2 16,3 1 1-16,7 7 4 15,14 5-6-15,10 1-3 16,8 3 3-16,3 2-9 16,6 7-4-16,-7 0-2 0,-1 6 10 15,-7 5 3-15,-8 6 1 16,-11 2-2-16,-7 2-1 15,-7 2 1-15,-9 1-5 0,-11 1 6 16,-7 0 0-16,1 0-22 16,0-3-14-16,5-4-17 15,7-5-88-15</inkml:trace>
  <inkml:trace contextRef="#ctx0" brushRef="#br0" timeOffset="21717.1929">30502 9107 440 0,'0'-3'13'16,"0"-1"16"-16,-3 4-24 15,-6 4-9-15,-3 12 3 16,-6 11 1-16,-2 7 0 15,-1 7 1-15,-3 9 4 16,2 4 2-16,-1 2-3 0,9 0-4 16,3-4-2-16,8-3 1 15,3-6-11-15,7-6-23 16,12-10-17-16,8-8-22 16,5-8-49-16</inkml:trace>
  <inkml:trace contextRef="#ctx0" brushRef="#br0" timeOffset="22170.2942">30600 8972 445 0,'-9'-11'59'0,"5"6"-14"16,4 5-33-16,0 1-24 15,4 16-9-15,5 9 22 0,0 13 1 16,0 15-3-16,-1 7-8 16,0 7-7-16,-1 6-7 15,4-1-16-15,0-10-7 16,1-7 14-16,-3-14 26 16,2-14 4-16,-4-8 17 15,0-8 9-15,-5-8-2 0,0-4-6 16,-2 0 3-16,1-5 17 15,-1-12-7-15,2-2-26 16,4-9-1-16,3-7-2 16,3 2 2-16,3-3-1 15,4 5-2-15,5 9-2 0,3 2-1 16,3 10-4-16,-1 6 6 16,0 4 1-16,-2 10 0 15,-6 10-8-15,-3 4 7 16,-9 4 0-16,-6 2 0 0,-3-1-1 15,-7-1 0-15,-14-3-3 16,-4-7 6-16,-3-6-32 16,-5-10-31-16,-1-2-90 15</inkml:trace>
  <inkml:trace contextRef="#ctx0" brushRef="#br0" timeOffset="22420.3135">31245 8819 517 0,'57'26'6'16,"-9"4"-4"-16,-5 17-4 15,-6 13-1-15,-13 10 4 16,-11 7-5-16,-11 5 4 0,-2 1-3 15,-20 3-7-15,-7-5-27 16,-7-7-34-16,-4-9-32 16,-3-7-94-16</inkml:trace>
  <inkml:trace contextRef="#ctx0" brushRef="#br0" timeOffset="23248.3361">26676 11966 463 0,'-5'10'32'0,"-15"-7"7"0,14-3-23 16,6 0-14-16,0 0-9 16,12 0-1-16,4-3 17 15,7-3-2-15,8-3 1 0,8-3-8 16,8-4 0-16,6-2 1 15,7-6 0-15,9-2-1 16,6-4 1-16,6-6-1 16,4-3 1-16,10-2-1 15,1 0 1-15,8-2 4 16,6 2 1-16,-3-2-4 0,3 4-1 16,1-4-1-16,-3 2 0 15,1 0 1-15,5-2 0 16,3-2-2-16,3 3 0 15,6-1-5-15,4-2 2 16,1 1 2-16,0 0 1 0,-1 0 2 16,-6 1-1-16,-4-2-7 15,-2 3 2-15,-3-1 2 16,-3 3 2-16,-1-2 4 16,-3-1-3-16,-1 3-2 15,1-4 4-15,-6 4 1 0,5-1 3 16,-5 2 3-16,0 0-3 15,-1 3 1-15,0 1-3 16,-5 3 0-16,-2 2-3 16,-6 0-1-16,-8 3 2 15,-4 0-4-15,-10 3 3 16,-5 2-2-16,-6 0 2 0,-8 5-1 16,-3 1 0-16,-8 3 0 15,-9 6-13-15,-10 0-44 16,-10 0-85-16,-7 1-129 15</inkml:trace>
  <inkml:trace contextRef="#ctx0" brushRef="#br0" timeOffset="24263.8797">26863 12889 408 0,'-7'0'14'0,"2"-6"10"16,3 5-8-16,2-3 2 15,0 3-9-15,0 1-9 16,0 0 0-16,5 0 6 0,4 8-9 16,0 12 3-16,0 8 4 15,2 12 8-15,0 9 6 16,-2 11-11-16,3 4-3 16,1 0-2-16,1-5-2 15,1-6-1-15,4-7 1 16,-4-10-2-16,-3-10 1 0,-2-5 2 15,-3-6-3-15,-2-5 2 16,-5-9-1-16,0-1 4 16,-2-6 3-16,-11-15-2 15,-1-7-3-15,-8-8-1 16,-3-4-2-16,-4-3-4 0,-3-6-5 16,3 5-1-16,3 3 8 15,-1 2 4-15,8 3 2 16,6 4 4-16,5 2-1 15,8-2-7-15,0-1 0 0,16-1 2 16,15-1-3-16,11-1 1 16,11 7 3-16,6 8 5 15,-1 9-3-15,-4 10-4 16,-8 4-6-16,-12 19-22 16,-12 6 7-16,-13 3 12 15,-9 7 6-15,-2-2 4 16,-16 4 0-16,-3-6-15 0,-1-4-22 15,2-9-57-15,4-9-63 16</inkml:trace>
  <inkml:trace contextRef="#ctx0" brushRef="#br0" timeOffset="24576.37">27541 12727 403 0,'-1'55'7'15,"-5"6"26"-15,6 3 4 0,17 7-8 16,6-2-12-16,7-2-14 15,9-9-3-15,5-8-1 16,7-8 1-16,2-9-2 16,5-6-1-16,-3-5 3 15,1-7 0-15,0-4-33 16,-6-6-47-16,-3-5-68 0</inkml:trace>
  <inkml:trace contextRef="#ctx0" brushRef="#br0" timeOffset="25076.3344">28103 12669 431 0,'-12'-16'5'15,"3"2"31"-15,2 3-13 0,3 6 4 16,4 5-10-16,0 4-15 15,0 17-6-15,0 11 2 16,11 11 2-16,3 12 0 16,8 6 1-16,5-2-1 15,4-6-1-15,1-3 0 0,0-12-3 16,-1-12 0-16,-8-8-1 16,-5-5 4-16,-5-6 0 15,-6-7-1-15,-4 0 5 16,-3-7 7-16,0-7 0 0,0-6-7 15,-5-2-1-15,0-6-6 16,3-2-4-16,2-2 3 16,4-1 0-16,10 1-8 15,9 5-4-15,4 8-7 16,5 3 5-16,1 9 13 16,-1 7 6-16,-1 9 0 0,-6 12-1 15,-8 6-2-15,-5 7 3 16,-11-1 0-16,-1 4 6 15,-14-4 7-15,-7-3-2 16,-6-1-3-16,-4-6-5 0,1-3-2 16,2-6 0-1,7-7-10-15,2-7-14 0,4-1-47 16,8-21-171-16</inkml:trace>
  <inkml:trace contextRef="#ctx0" brushRef="#br0" timeOffset="25310.6875">28601 12529 451 0,'9'-6'26'0,"2"6"7"16,4 0-31-16,4 20 8 0,4 6 10 15,8 10-1-15,-1 9-7 16,1 5-6-16,1 3-5 15,2-1 0-15,3 1 0 16,-8-4-1-16,5-10-15 0,-2-5-40 16,-6-13-20-16,-1-7-47 15</inkml:trace>
  <inkml:trace contextRef="#ctx0" brushRef="#br0" timeOffset="25701.2817">29216 12614 376 0,'0'-16'20'0,"-10"0"-3"0,0 7 1 16,-3 5-6-16,-1 4-2 16,1 6 3-16,-3 13-9 15,2 8 5-15,-1 3-3 16,1 4-1-16,4-2-3 15,3-1-1-15,7-4-2 16,0-8 1-16,6-1-2 0,5-7 1 16,5-7 0-16,4-4 0 15,0 0 2-15,1-13 1 16,2-3-1-16,-1-4-1 16,-3 0 1-16,0-3 0 15,-4 4 1-15,0 4-1 16,-4 3-2-16,2 5 3 0,-5 2 5 15,1 5 2-15,3 0-5 16,0 3-6-16,3 8 0 16,2 5 2-16,-2 0-14 15,1 0-42-15,-2-4-63 0,-1-5-142 16</inkml:trace>
  <inkml:trace contextRef="#ctx0" brushRef="#br0" timeOffset="26029.3905">29228 12065 505 0,'0'-22'1'0,"9"4"5"15,11 7-8-15,5 5 5 16,12 6-1-16,12 2 1 16,12 17-3-16,6 13 1 15,4 15-2-15,-3 9 1 16,-3 9-1-16,-11 8 0 0,-13 2-4 16,-12-4-10-16,-9-2 11 15,-10-7 3-15,-5-7 1 16,-5-7 4-16,0-7-2 15,-10-7 0-15,-4-4-2 0,-4-7-23 16,0-8-55-16,-2-13-61 16</inkml:trace>
  <inkml:trace contextRef="#ctx0" brushRef="#br0" timeOffset="26466.8534">30149 11993 504 0,'22'-2'11'16,"-3"2"-6"-16,5 2-9 15,1 19-2-15,2 0 5 16,-2 2 2-16,0 2 0 0,0 0-1 15,-3-4 1-15,-5-6-20 16,-4-4-2-16,-4-2-1 16,-4-7 2-16,-3-2 5 15,-2 0 14-15,0-9 10 16,0-5 0-16,0-6 4 16,-2-3 4-16,-5 0-3 0,2 0-2 15,0 4 12-15,0 2-10 16,0 7-7-16,2 2-2 15,-1 8-5-15,1 0-1 16,-1 14-1-16,-1 5 1 0,-2 9-1 16,-3 8 0-16,5 5-12 15,-2 1-17-15,0 1-18 16,4-7-27-16,3-5-67 16,0-10-74-16</inkml:trace>
  <inkml:trace contextRef="#ctx0" brushRef="#br0" timeOffset="26998.0663">30677 11736 499 0,'2'-7'8'16,"-1"0"4"-16,3 7-9 0,7 0-14 16,3 13 12-16,6 8-1 15,1 11 0-15,3 8-1 16,-1 6-1-16,-4 2-8 16,-4 3-13-16,-6-2-5 15,-1-10-1-15,-3-9 4 16,-1-6 18-16,-3-14 6 0,-1-8 5 15,0-4 57-15,-3-13-11 16,-6-10-38-16,-7-10-10 16,-5-1 0-16,-1-10-1 15,-2-4 1-15,1 0 0 16,1-1-1-16,6 3 6 0,6 1 7 16,5 4-6-16,5 6-5 15,0 1-6-15,17 4 1 16,5 4-3-16,8 3-7 15,6 3 0-15,7 8-10 16,2 7-1-16,-4 7 19 0,-5 2 2 16,-6 14-1-16,-15 7 0 15,-13 7-4-15,-2 6 7 16,-17 1 0-16,-8 3 2 16,-2-1 1-16,-1-4-3 15,6-4-16-15,6-6-29 16,9-7-50-16,7-11-43 0</inkml:trace>
  <inkml:trace contextRef="#ctx0" brushRef="#br0" timeOffset="27248.0462">31320 11301 381 0,'0'-9'21'0,"0"4"11"15,0 3-15-15,-4 2-8 0,-6 9-6 16,-5 14-4-16,1 15 2 16,-1 12-1-16,8 9-1 15,2 7 2-15,5 5 4 16,9 0-5-16,11-7 0 16,7-10-3-16,4-8-11 15,6-8-10-15,2-13-13 0,2-10-15 16,1-13-55-16,3-2-12 15</inkml:trace>
  <inkml:trace contextRef="#ctx0" brushRef="#br0" timeOffset="27638.6476">31841 11422 325 0,'0'-23'26'15,"0"2"43"-15,0 7-21 16,-5 3-16-16,-3 9-13 15,-5 2-10-15,0 4-12 0,-8 14-2 16,0 8 4-16,0 6 1 16,1 4-1-16,3 2 2 15,5-2-4-15,3-3-16 16,6-6-5-16,3-4-2 16,0-3 4-16,0-10 0 15,3-4 7-15,6-6-1 0,-2 0 7 16,4-7 17-16,0-9-5 15,-3-4 0-15,5-5 8 16,0 2 7-16,-3 1 3 16,5 1-6-16,-3 7-8 15,1 5 6-15,-1 3 3 0,5 6-2 16,2 0-10-16,3 10-4 16,3 4 0-16,2 7-1 15,-2 2 1-15,-2 1-2 16,1-4-29-16,-4-3-39 0,-6-8-30 15,-4-7-122-15</inkml:trace>
  <inkml:trace contextRef="#ctx0" brushRef="#br0" timeOffset="28044.8693">31794 10891 455 0,'0'-16'4'0,"1"2"3"16,14 7-11-16,5 5 0 16,6 2 8-16,11 5-2 15,8 11 0-15,3 11-3 16,9 9 0-16,2 10 1 0,1 8-1 15,-3 6 0-15,1 2 1 16,-9 5 0-16,-8-3 3 16,-7-5 5-16,-7-2 7 15,-7-5 10-15,-10-4-7 16,-4-4 7-16,-6-1-5 0,0 2-2 16,-14 1-7-16,-8 3-7 15,-5-3-3-15,-7-2 0 16,-4-1-1-16,-4-5-2 15,0-3-15-15,1-1-12 16,0-3-31-16,6-2-20 16,2-9-102-16</inkml:trace>
  <inkml:trace contextRef="#ctx0" brushRef="#br0" timeOffset="29872.8677">26830 14107 231 0,'-7'2'69'0,"4"-2"-44"15,1 0-4-15,1 0-6 16,1 0 9-16,0 0-13 15,5 0-4-15,5 0 0 16,7-2-1-16,0-3 2 0,7-2-6 16,3-1 1-16,7 0-3 15,2-3 3-15,6-2-2 16,7-1 4-16,5 0 0 16,7-4 1-16,7-2 1 15,8 1-1-15,3-3-3 0,7 1-1 16,4-3-1-16,5 1-1 15,0 0 1-15,6-2-1 16,2-2 0-16,2-1 2 16,3-2-2-16,5-2 2 15,4-3 1-15,1 2 3 0,5-3-3 16,0 1 2-16,1-3-4 16,-2 6-1-16,-6-2 0 15,-4 2 1-15,-7 1-1 16,-7 1 4-16,-8 1 2 15,-10 1 6-15,-2 0 2 16,-12 3-2-16,-6 2-3 0,-8 5 3 16,-9 2-8-16,-6 4-3 15,-8 1 0-15,-5 4-2 16,-8 3 2-16,-5 0-2 0,-4 2 1 16,-4 2-8-16,-3 0-28 15,0 7-40-15,-12 1-6 16,-10-3-78-16</inkml:trace>
  <inkml:trace contextRef="#ctx0" brushRef="#br0" timeOffset="31872.7069">22503 15993 431 0,'-1'0'7'0,"-3"0"3"0,4 0-11 16,0 0 0-16,0 0-2 15,4 0 8-15,4 5-3 16,3 8-1-16,4 4-2 16,0 10 1-16,2 9 0 15,0 10-2-15,3 5 2 0,0 9 0 16,-4 4 0-16,4-1 3 15,-1 0-3-15,0-4 0 16,-3-11-1-16,0-7 2 16,-6-8-1-16,2-12-1 15,-9-7 2-15,1-7-1 16,-2-3 5-16,-2-4 9 0,0 0 7 16,0-4 6-16,-7-6-17 15,-5-3-7-15,0-5 0 16,-4-1 3-16,-4-7 3 15,-2-2 1-15,-3-2-3 16,1-6-3-16,-3-1-2 0,0-5 0 16,0 0-3-16,5-3 2 15,4 3-2-15,3-5 1 16,9 5-3-16,6 1 0 16,0-1 3-16,16 1 0 15,8 3-5-15,9 2-8 0,5 1-1 16,8 7 9-16,3 9 3 15,-3 6 3-15,-2 11-4 16,-6 2-14-16,-8 18 4 16,-11 9 6-16,-11 7 2 15,-8 4 3-15,-9 7 3 0,-9 2-1 16,-4-2 2-16,0-5-1 16,7-4-1-16,6-10-20 15,9-6-25-15,0-15-34 16,16-5-130-16</inkml:trace>
  <inkml:trace contextRef="#ctx0" brushRef="#br0" timeOffset="32169.5706">23255 15750 471 0,'-7'0'40'16,"0"2"-21"-16,4 10-18 15,-2 13-3-15,5 12 1 0,0 13 1 16,8 18-2-16,6 10 6 16,5 6-2-16,8-2-2 15,3-7-1-15,6-10 0 16,7-9-4-16,4-15 3 15,6-12 5-15,5-9-14 0,1-10-2 16,-3-10-33-16,-4-1-49 16,-7-20-104-16</inkml:trace>
  <inkml:trace contextRef="#ctx0" brushRef="#br0" timeOffset="32794.5211">23764 15604 450 0,'-11'-4'17'0,"5"-1"7"16,1 3 0-16,3 2-20 16,2 9-7-16,0 12-3 0,6 10 5 15,6 9 0-15,6 16 2 16,4 10-1-16,3 4 0 15,0 3-3-15,0-6-23 16,-1-6 2-16,-4-11 7 16,-3-12 11-16,-4-12 9 0,-6-10-2 15,-2-7 10-15,-3-4 13 16,-2-5 8-16,0 0 5 16,-2-6-5-16,-3-11-24 15,0-4-7-15,-3-8-1 16,3-4-1-16,5-5-1 0,0 1-1 15,5-1 0-15,10 6 0 16,4 3-3-16,5 6 0 16,4 9 4-16,3 7 1 15,1 7 1-15,2 9-4 16,-3 16-10-16,-4 9-4 16,-5 5 13-16,-7 3 4 0,-7 0 1 15,-8-3-2-15,-1-9-4 16,-16-1 3-16,-2-8 1 15,-3-7-5-15,-3-5-2 16,-2-9-19-16,-1 0-35 16,5-14-94-16,0-10-30 0</inkml:trace>
  <inkml:trace contextRef="#ctx0" brushRef="#br0" timeOffset="33044.5061">24224 15627 446 0,'14'-13'34'15,"-2"6"4"-15,1 4-19 16,6 3-10-16,3 3 3 0,3 17-1 16,4 8 6-16,0 11 0 15,1 8 0-15,-1 6-8 16,0 4-6-16,-2-1-2 15,-3-4-1-15,2-5-1 16,1-2-20-16,0-7-12 16,-2-5-28-16,-4-11-46 0,-1-8-109 15</inkml:trace>
  <inkml:trace contextRef="#ctx0" brushRef="#br0" timeOffset="33528.8495">25176 15752 404 0,'-1'-9'15'0,"-10"2"34"15,2 0-22-15,1 3-6 16,-4 1-9-16,0 0-6 15,-3 3-3-15,3 3-2 16,-5 14-2-16,4 6 0 0,-4 8-1 16,7 6 2-16,-3 1 0 15,5-1-1-15,3-5 0 16,5-1 1-16,0-8-3 16,0-8-5-16,9-2-1 0,6-4-1 15,0-7-6-15,7-2 8 16,0-2 1-16,0-10-7 15,-3-4-6-15,-1-6 13 16,-5 0 8-16,-2-2 2 16,-6 3 11-16,-1-3 9 15,-3 6-1-15,1 4-1 0,-2 5 1 16,0 4-1-16,0 1-9 16,2 4-8-16,5 0-6 15,3 7-1-15,2 10 0 16,3 4 1-16,4 8-11 15,1 1-20-15,-3 2-27 16,3-9-44-16,-4-3-143 0</inkml:trace>
  <inkml:trace contextRef="#ctx0" brushRef="#br0" timeOffset="33825.7059">25251 15309 533 0,'27'-3'5'16,"8"3"2"-16,12 7-5 16,15 21 3-16,13 15 8 15,1 14-1-15,2 11-7 16,-7 9-3-16,-8 5-1 15,-10 2-2-15,-12 3 1 16,-13-1 0-16,-9-3-7 0,-12-2 0 16,-6-7 1-16,-1-7-1 15,0-14-18-15,-6-14-10 16,-1-12-18-16,-1-18-46 0,2-9-158 16</inkml:trace>
  <inkml:trace contextRef="#ctx0" brushRef="#br0" timeOffset="34200.676">26445 15614 274 0,'-2'0'236'0,"0"0"-184"15,1-3-17-15,1-6-13 16,1 0-4-16,10-7-6 15,9 0-8-15,3-2-3 16,5-3 0-16,5 3-2 0,1 2-2 16,-2 0-32-16,-3 3-8 15,-6 3-13-15,-1 0-14 16,-8 3-39-16,-6 2-70 16</inkml:trace>
  <inkml:trace contextRef="#ctx0" brushRef="#br0" timeOffset="34388.1651">26423 15731 370 0,'-27'26'34'15,"7"-6"26"-15,6-3-17 16,4-2-7-16,8-2-6 0,2-9-13 16,19-4-11-16,15 0 5 15,13-10-3-15,18-13-4 16,8-8-14-16,8-9-40 15,-1-10-66-15,-6-10-298 16</inkml:trace>
  <inkml:trace contextRef="#ctx0" brushRef="#br0" timeOffset="35481.8308">28069 14937 384 0,'-5'-8'55'16,"0"3"-16"-16,1 0-1 16,3 1-14-16,1 2 1 15,0 2-16-15,0 2-13 16,8 14-3-16,5 11 10 0,3 10-3 15,2 15 0-15,2 7 0 16,-4 3-1-16,-4-1-5 16,2-7-4-16,-6-12 0 15,-3-9 7-15,1-10 2 16,-5-9 1-16,1-7 2 16,-2-5 1-16,0-2 18 0,0-4 2 15,-2-10 3-15,-5-9-22 16,-5-7-1-16,-4-12-2 15,-2-6 0-15,-2-6-1 16,-2-1 0-16,3 0 0 16,4 0 1-16,1 7-3 0,5 3-1 15,5 6-2-15,4 3 2 16,2 0 1-16,16 6 0 16,6 0-3-16,8 6-6 15,6 4 1-15,3 11 1 16,-1 9 8-16,-3 5-9 15,-10 20-16-15,-7 7-1 0,-13 9 16 16,-7 0 9-16,-16 2 1 16,-11 0 1-16,-11-6 2 15,1-3-1-15,-1-4-1 16,3-7 2-16,9-3-2 16,10-7-5-16,9-10-51 0,7-3-110 15</inkml:trace>
  <inkml:trace contextRef="#ctx0" brushRef="#br0" timeOffset="36013.0439">28705 14441 319 0,'4'-5'38'15,"-4"-1"-6"-15,0 4-17 16,0 0 1-16,0 2-6 15,0 0-1-15,0 0-2 16,0 0-2-16,-2 0-3 0,-3 11 0 16,-4 5-2-16,-1 13 2 15,-3 8 3-15,-2 10 1 16,1 15-2-16,2 7-3 16,0 8 0-16,7 0-2 15,5 1 1-15,0-6 0 0,17-8-1 16,3-9 8-16,11-5 7 15,5-9 5-15,4-9-6 16,-1-7 0-16,4-5 2 16,1-8 0-16,-5-4-3 15,3-5-4-15,-1-1 0 16,-4-2 2-16,-1 0-4 0,-2 0-3 16,-7 0-3-16,-3 0-1 15,-9-2-5-15,-3 0-21 16,-11-5-26-16,-1-2-52 15,-1-9-164-15</inkml:trace>
  <inkml:trace contextRef="#ctx0" brushRef="#br0" timeOffset="36575.4945">29323 14715 492 0,'-7'-20'21'15,"2"0"10"-15,0 3-22 16,-2 3 0-16,4 2-1 15,1 3-3-15,-1 1-3 16,-1 7-2-16,-1-1 0 0,-5 2-2 16,0 3-10-16,-4 12 5 15,-4 5 0-15,2 5 1 16,-1 7 1-16,7 1 2 16,5 1 0-16,5-1-1 0,0-4-5 15,12-7-6-15,6-4 2 16,1-6 9-16,3-3 0 15,-3-5 0-15,0-3-5 16,-3-1 3-16,0-1 2 16,-7-8 1-16,0-4 8 15,-3-2-3-15,-1-5 3 0,-4 0 5 16,3 3 4-16,-2-1 3 16,-2 1 1-16,1 7-6 15,3 2-2-15,-1 1-3 16,0 4-5-16,1 1 0 15,4 2-4-15,3 0 1 0,2 0 1 16,2 13-2-16,0 1-1 16,1 6-5-16,-3 3-15 15,-1-2 0-15,2 0-10 16,-2-3-14-16,0-7-66 0,-2-7-70 16</inkml:trace>
  <inkml:trace contextRef="#ctx0" brushRef="#br0" timeOffset="36950.467">29668 14326 480 0,'0'-10'21'15,"0"3"24"-15,0-1-15 16,0 7-14-16,3 1-9 16,3 3-10-16,5 13 2 15,1 11 1-15,4 10-1 16,2 8 1-16,4 9 3 0,-2 3-1 16,2 4-2-16,-3-1 3 15,1-5-3-15,-1-1 1 16,1-8-1-16,0-9 0 15,-1-2 3-15,0-9-1 16,-1-2-1-16,-4-10 0 16,0-2-2-16,-3-6-12 0,-2-6-27 15,-2 0-17-15,-1-10-2 16,-6-5-49-16,0-13-99 16</inkml:trace>
  <inkml:trace contextRef="#ctx0" brushRef="#br0" timeOffset="37528.556">30078 14250 533 0,'-4'-7'20'15,"0"1"-1"-15,0 1-15 16,4 3-2-16,-2 2 0 0,2 2-3 16,0 14-6-16,0 7-4 15,2 11 11-15,3 9 1 16,5 5-2-16,-1 2-7 16,1 2-8-16,2-6 7 15,3-4-5-15,-3-3 7 16,0-7 3-16,0-7 2 0,1-6 0 15,-4-6 0-15,-2-3 5 16,-1-4-1-16,-2-4-2 16,-3-2 6-16,-1 0 5 15,0-12 7-15,0 0-8 0,0-4-1 16,2-1-3-16,1-3-5 16,3-3 0-16,6-2-2 15,3-2-10-15,5 0-3 16,6 4-11-16,4 1-3 15,7 8 8-15,1 7 17 16,-4 7 4-16,-4 7 1 0,-3 13-4 16,-6 8-6-16,-8 10 0 15,-6 1 8-15,-5 6 0 16,-2-2 2-16,-2-5 1 16,-8-1 1-16,-3-5 0 15,-1-9 3-15,-3-6 0 16,-2-5 1-16,-5-4-5 0,-3-6-11 15,-3-2-21-15,-2-4-56 16,3-10-117-16</inkml:trace>
  <inkml:trace contextRef="#ctx0" brushRef="#br0" timeOffset="37903.527">30429 13909 530 0,'9'-16'16'0,"4"0"5"15,4 4-13-15,7 2-7 0,6 7 0 16,6 3 0-16,6 1-2 15,4 18 0-15,3 6 0 16,1 12-1-16,1 8 1 16,-3 8-6-16,-5 8-9 0,-4 5 0 15,-10 4-5-15,-7-1 13 16,-6-1 5-16,-7-8-1 16,-5 0 4-16,-4-9 0 15,0-5-1-15,0-3 1 16,-2-5 3-16,-3-5-5 15,0-4 4-15,0-8-35 0,-2-8-42 16,-3-11-75-16</inkml:trace>
  <inkml:trace contextRef="#ctx0" brushRef="#br0" timeOffset="38403.5002">31259 13982 78 0,'0'-9'363'16,"0"-3"-341"-16,2-1 14 0,-1 4-22 15,5 2 3-15,1 0-8 16,4 2-2-16,1 5-7 16,5 2-1-16,-2 8 1 15,4 6-2-15,-5 7-5 16,0 6-12-16,-5-2-22 0,0-1-12 16,-3-4-7-16,-2-8-22 15,-3-3 30-15,1-8 36 16,-2-3 14-16,0-3 11 15,0-8-34-15,-2-5-27 16,-1-5 46-16,-1-2 56 0,2-4 30 16,0-2-21-16,0 1-29 15,2-1-14-15,-2 3-4 16,2 4 2-16,-1 6 11 16,-3 7-6-16,1 9-2 15,-6 2-10-15,-2 19-6 16,-7 6-1-16,-4 9-1 0,1 3 0 15,0 0-28-15,2-3-37 16,7-11-90-16</inkml:trace>
  <inkml:trace contextRef="#ctx0" brushRef="#br0" timeOffset="38919.0884">31630 13500 504 0,'0'-9'9'0,"0"2"19"16,6 7-22-16,1 0-14 15,2 17 10-15,3 8-4 16,3 10-3-16,-1 10-13 0,1 3 2 15,-1 4-11-15,-2-3-5 16,5-2 2-16,-3-9 5 16,1-10 13-16,-7-6 9 15,1-12-2-15,-1-5 13 16,-5-5 31-16,-1-2 10 0,-2-10-23 16,0-7-10-16,-2-8-9 15,-11-5-5-15,-1-4-1 16,-7-5 1-16,1-2 0 15,2-2 5-15,1 5 1 16,7 0 1-16,5 5-4 0,1 6-2 16,4 2-4-16,7 2 2 15,10 6-2-15,5 5-1 16,7 3 0-16,5 7-12 16,-1 4 11-16,-3 7 3 15,-8 15-5-15,-9 4 1 0,-11 5-2 16,-4 5 2-16,-15-1 3 15,-8 1 0-15,2-4-4 16,-2-5-42-16,3-11-22 16,9-13-121-16</inkml:trace>
  <inkml:trace contextRef="#ctx0" brushRef="#br0" timeOffset="39184.6813">32090 13212 463 0,'4'-2'14'16,"12"-7"28"-16,-12 8-20 15,-4 1-14-15,-4 8-9 16,-4 13-1-16,1 8 1 16,-1 13 1-16,1 8-1 0,7 6 0 15,0 10-1-15,3 3 0 16,13-1 2-16,8 0-2 15,1-7-18-15,5-6 5 16,10-8-1-16,1-12-10 16,1-8-20-16,-3-13-27 15,-2-12-94-15</inkml:trace>
  <inkml:trace contextRef="#ctx0" brushRef="#br0" timeOffset="39653.4104">32369 13171 493 0,'0'-2'4'0,"0"2"0"16,8 2-16-16,0 16 18 15,1 11-5-15,1 6-1 16,2 9 0-16,0 3 1 15,-3 1 1-15,2 1-2 16,-4-6-2-16,0-3 1 16,-4-6-13-16,-1-9-5 15,0-6 6-15,-2-6 9 0,0-5 4 16,0-8 0-16,0 0 2 16,0-5 21-16,0-9-9 15,0-7-10-15,5-6-2 16,5-5 6-16,4 1 2 15,4 0-4-15,6 3-8 0,0 5 7 16,6 6-4-16,3 6-2 16,-4 5-1-16,1 6 2 15,-3 2-3-15,-5 16 2 16,-5 7-1-16,-4 11 0 0,-7 6 1 16,-6 3 2-16,0 1-1 15,-11-1-3-15,-5-4-2 16,-5-7-25-16,-5-9-14 15,-1-9-11-15,2-10-52 16,-2-6-18-16</inkml:trace>
  <inkml:trace contextRef="#ctx0" brushRef="#br0" timeOffset="39903.4157">32713 12962 542 0,'42'0'13'15,"1"2"-2"-15,7 21-6 16,4 11 1-16,0 12-4 0,-5 9-2 16,-5 8 0-16,-8 6-8 15,-11 5-37-15,-12 2-12 16,-13 0 15-16,0 2 3 15,-20-6-9-15,-7-4-21 16,-5-3-44-16</inkml:trace>
  <inkml:trace contextRef="#ctx0" brushRef="#br0" timeOffset="40700.1965">28369 16333 468 0,'-17'4'15'0,"0"-4"-9"0,9 0-4 15,2 0 19-15,6 0 8 16,2-4-17-16,16-5-14 16,5-2 12-16,11-7-9 15,12-4 1-15,5-3-1 0,8-6 0 16,8-2-1-16,5 0 0 16,8-5 0-16,3 1-5 15,0-2-5-15,5-2 4 16,3 0 3-16,0 2 3 15,6-2 2-15,3 2-2 16,4-3 0-16,2 3 0 0,3 0 0 16,3 0 0-16,3-4 1 15,-1 0-1-15,7-1 0 16,-3-3 0-16,1 1-7 16,-2 3-25-16,-1 2 7 15,-3 0 13-15,1 0 14 16,-4 2-2-16,2-1-1 0,-2 1 8 15,3 0-4-15,0 2-1 16,2-1-2-16,-2 1 1 16,4 2-3-16,-6 2-9 15,-3 2-8-15,-5 1 10 0,-7 0 9 16,-6 3 0-16,-6 2 4 16,-6 0 6-16,-3 2 3 15,-5 3 3-15,-3 0 1 16,-6 5 0-16,-8-1-3 15,-1 3-8-15,-5 1-5 16,-6 3-1-16,-1 2 0 0,-6 1 1 16,-6 3-1-16,-2 1-1 15,-8 2-14-15,-6 0-19 16,-8 3-15-16,-4 1-92 16</inkml:trace>
  <inkml:trace contextRef="#ctx0" brushRef="#br0" timeOffset="41543.9003">29761 16556 480 0,'-7'-7'11'15,"-2"0"-10"-15,4-1 0 0,-3 5 1 16,5 1-2-16,1 0 1 16,0 0 0-16,2 2 1 15,0 0-2-15,2 6-8 16,8 8 5-16,2 11 4 16,2 9-1-16,2 9 0 0,0 7 0 15,-1 5-2-15,-1 0-11 16,1-1 8-16,-2-7 2 15,-1-7 2-15,0-5 0 16,-2-13 1-16,-3-7 0 0,-4-6 0 16,-1-5 1-16,-2-4 0 15,0-6 16-15,0-10-3 16,-7-9-10-16,-6-7-3 16,1-9 0-16,-2-4-1 15,1-5 1-15,-2 0 5 16,1-1-3-16,5-1-2 15,3 6-1-15,4 4 0 0,2 3 1 16,0 7-5-16,10 1 1 16,7 7-1-16,7 3 4 15,5 1-3-15,5 5 8 16,0 8-5-16,0 7 0 16,-4 0-5-16,-3 13-19 0,-10 11 7 15,-7 5 12-15,-10 4 1 16,-5 4 4-16,-15-2 0 15,-7 3-1-15,-5-6-11 16,1-4-7-16,1-2-3 0,4-8-18 16,5-12-60-16,8-6-29 15</inkml:trace>
  <inkml:trace contextRef="#ctx0" brushRef="#br0" timeOffset="41871.989">30395 16225 468 0,'0'3'21'0,"0"0"-10"15,0 10-16-15,0 5-1 16,0 8 5-16,0 6 2 0,0 10-1 16,-2 4 0-16,2 6 0 15,0 0 1-15,0-1-1 16,7-1-1-16,8-6 0 16,1-6-14-16,7-8-15 15,5-10-5-15,6-6 7 0,1-10-1 16,3-4-19-16,2-11-110 15</inkml:trace>
  <inkml:trace contextRef="#ctx0" brushRef="#br0" timeOffset="42262.5847">30948 16369 429 0,'0'-13'14'0,"-5"4"9"16,-8-1-13-16,-4 6-8 15,-4 2-1-15,0 2 1 0,-2 9 2 16,-1 11-3-16,-1 7-2 16,1 5 0-16,4 3 1 15,-2-1-1-15,5 0 1 16,5-5-2-16,3-5-12 16,8-5 2-16,1-9-1 0,0-1 2 15,5-9-4 1,5 0 19-16,3-4-1 0,1-8-3 15,-2-1 0-15,0-2 3 16,-3-2 11-16,-3 2 3 16,4 2 2-16,-5 1 0 15,2 1-5-15,0 4-1 16,3 3-6-16,4 2-5 0,2 2-2 16,0 0-3-16,8 11 3 15,-1 0 0-15,0 1-12 16,0-1-30-16,-1-4-13 15,-1-5-20-15,-1-2-121 0</inkml:trace>
  <inkml:trace contextRef="#ctx0" brushRef="#br0" timeOffset="42528.2414">30984 15986 525 0,'10'-8'16'0,"12"5"-5"15,9 3-13-15,8 8 3 16,6 17 0-16,2 18 6 16,-4 12-4-16,-10 14-1 15,-12 8-4-15,-12 8 3 16,-9 0-5-16,-3 0-9 15,-21 2-14-15,-12-2-19 0,-13-1-38 16,-13-4-100-16</inkml:trace>
  <inkml:trace contextRef="#ctx0" brushRef="#br0" timeOffset="44106.203">21792 16215 390 0,'0'2'30'15,"0"0"-11"-15,4 2-31 16,8 4 19-16,8 3-2 16,5 5-4-16,1 7 0 15,8 2 0-15,-2 6-1 16,2 6 0-16,4 2 0 0,2 8 0 15,1 5 1-15,-2 5-1 16,4 5 0-16,-1 6 0 16,-1 7 0-16,0 3 0 15,0 3 1-15,6 3-1 16,-5-4 1-16,6 2-1 16,-6-3 0-16,4-3 1 0,-5-2-2 15,-2-6 2-15,1-2 0 16,-4-5 1-16,1-6 2 15,2-5 1-15,2-3-4 16,0-6 4-16,1-2 2 16,0-1-2-16,3-5-4 0,-2-1 0 15,-2 0 0-15,0-3 0 16,0-1 0-16,1-4 0 16,-1-3 1-16,6-3 2 15,-6-4-2-15,7-3-2 16,-2-4-3-16,3-3 4 0,3-4 0 15,-1 0-3-15,4 0 2 16,2 0 4-16,2 0-4 16,3 0 1-16,-1 0 0 15,3 0-1-15,1-2 0 16,3-2 0-16,3 1 2 16,3-3-2-16,5-1 0 0,0-4 0 15,8-1 0-15,3 0 1 16,3-4-2-16,2 1 2 15,2 1-2-15,5-2 2 16,-1 3-1-16,3 3 0 0,1 1 0 16,4-2-1-16,0 2-3 15,-1-2 3-15,4 1 0 16,-3-3 0-16,8-3-3 16,-2 2-6-16,5-2-2 15,0-4-8-15,0 4 9 16,-1 2 4-16,-1 3-5 0,-4-1-1 15,0 3 10-15,-4 2 5 16,0-2 1-16,4-2 1 16,0 0-1-16,1 1 8 15,5-6-5-15,2 2-5 16,0-4-1-16,0 1-2 0,0 0 3 16,-2 1-7-16,-3-1 3 15,-4 3 2-15,-4 0 1 16,0 2 0-16,-4 1 1 15,-2-2 1-15,-1 4-2 16,4-5 0-16,-3 2-2 0,1-1-1 16,-4 2-16-16,1-5-9 15,-6 6 5-15,-3-5 22 16,-1 6 3-16,-5-7 1 16,-1 3 9-16,-4-2 5 15,-1-1 3-15,3 0-7 0,-4-2 7 16,-2 2-4-16,1-3 6 15,-2-1-7-15,2 1-2 16,-5-4 0-16,5 4 4 16,-3-4-3-16,1 3 0 15,2-1-4-15,-2 4-5 16,-4-2-2-16,-1 3-3 0,-8 1-1 16,-7 2-25-16,-11-1-39 15,-9-4-73-15</inkml:trace>
  <inkml:trace contextRef="#ctx0" brushRef="#br0" timeOffset="46699.7755">21596 16194 364 0,'-5'0'21'0,"1"-2"18"15,3-3-13-15,1-1-9 16,0 3-14-16,0 0-4 15,5-5 2-15,7 1 1 16,3 2-3-16,5-6-1 0,4 0 1 16,5-4 1-16,8-1 1 15,2-3 0-15,7-2-1 16,5-2 3-16,8-4-2 16,2 4 1-16,6-5-4 15,-1 1 4-15,4 0-2 0,2 0 1 16,1 2-4-16,3-4 3 15,3 1 0-15,4-1 0 16,5-1 0-16,3-2-5 16,4-3-1-16,4-5-4 15,1-1-12-15,3-1 25 16,-2-2-4-16,1 2-2 0,-2 2 2 16,-2 3-3-16,-7 3 2 15,-3 2 3-15,-4 1-1 16,-1 3 1-16,-6 0 5 15,4-3 4-15,0-1 1 16,1 0 2-16,4 0-6 0,1-2-3 16,3 0-2-16,3-2-2 15,0 3 1-15,3-2-10 16,-1-1 16-16,1 2-5 16,1-1-2-16,-3 1 0 15,-1 1 2-15,2 1-1 0,-2-1-2 16,5 1 1-16,1 0 0 15,3 3 0-15,-2-2 0 16,3-3 0-16,-1 3 1 16,5-1-1-16,-5 0-1 15,5-2 2-15,1 2-1 16,-2 2 1-16,0 0-2 0,-2 3 1 16,-2 2-3-16,-4 2-3 15,0-1 2-15,1 5 1 16,-2-2 4-16,1-1-2 15,-1-1 3-15,4-2-3 0,-2 2 2 16,1-8 0-16,3 3 0 16,1-1 0-16,0-1 5 15,1-1-3-15,-2 3-1 16,-1-2-2-16,5-1 2 16,-2 3-2-16,4-2 4 15,0 3-1-15,2-6 7 0,4 5-5 16,-2-4-4-16,4 2-1 15,-2 1 0-15,-1-3-1 16,-6 3-10-16,2-3 6 16,-2 2 3-16,-5 1 2 15,-5-1 0-15,3 1 2 0,-6 1 1 16,-4 0 1-16,1 2-4 16,-6-2 3-16,-4 2-11 15,1-1 2-15,-2 2-2 16,-1 0-1-16,2-2-2 15,-3 2 0-15,-2-2-3 0,-1 2 3 16,-6 2-12-16,-1-2 9 16,-4 4 6-16,-1-3 4 15,-3 1 1-15,2 0 3 16,2 2 2-16,0-2 0 16,5 0 1-16,-2-3 6 0,4 5 1 15,-3-1-1-15,-5 3-2 16,-4 1-1-16,-9 5-2 15,-4-1-3-15,-9 5 0 16,-6 1 2-16,-3 0 6 16,-8 3 3-16,2 0-8 0,1-1 3 15,3 1-2-15,2-2 2 16,3-2 0-16,7 2-4 16,-2-2-2-16,2-2-1 15,-5 2-2-15,-2 0-7 16,-5 0 7-16,-3 4 3 15,-5-1-1-15,-1 1 2 0,0 2-1 16,2-1 4-16,2 2-3 16,0 0 0-16,4 2-2 15,1-1 0-15,-2 1 1 16,0 0-2-16,-3 0 2 16,-1 0-1-16,-1 3-1 0,-2 3 2 15,0 2-3-15,2 3 1 16,-1 4 0-16,3 1 1 15,2 3 1-15,3 4-1 16,0 4-1-16,-1 3 0 16,-1 1 2-16,-1 5-1 15,1 1-1-15,-6 2 0 0,1 0 2 16,-5 1-1-16,1-1 0 16,-4 0 0-16,-1-1 0 15,-2 5-2-15,-4 0 2 16,-1 3 0-16,0 4 0 0,-2 5 2 15,0 4 3-15,1 7 3 16,2 2-6-16,1 4 0 16,-1-2-2-16,3 3 0 15,-1-1 1-15,-2-1-1 16,0-2-1-16,2 5 1 16,-5 4 0-16,4 3 0 0,-4 2 0 15,1 3 1-15,-1-2-1 16,0 0 0-16,1-3 0 15,-1-5 0-15,0 1 1 16,-1-1-1-16,-1 3-1 0,0 1 2 16,0 2-1-16,0-5 0 15,-5-1-1-15,-4-3 2 16,0-1-1-16,0-5 0 16,-1 1 0-16,-5 2 0 15,1 3 0-15,-1 0 0 16,-2 2 2-16,-2-1-2 0,0-5 0 15,-1-5 0-15,-2-5-2 16,-3-5 2-16,2-5 0 16,-2-1 0-16,0-1-1 15,-2-3 0-15,-4-1 2 16,-1 2-2-16,-2-5 1 0,-6 1 0 16,-3 1-3-16,-7-5 6 15,-4-1-5-15,-5-1 4 16,-6-3-2-16,-5 1-3 15,-6-4-12-15,-2-1 14 0,-5 2 2 16,-3-3-10-16,-9 5 3 16,-2-1-3-16,-11 4 7 15,-1-1 1-15,-12 2 2 16,-3 3-1-16,-7-2 1 16,-7 3 0-16,-4-6-1 15,-2 2 0-15,-3-3 2 16,1 1-2-16,3 3 0 0,3 3 0 15,9 2 0-15,7 4 0 16,9 0 2-16,6 4-2 16,8 0 0-16,2 2 0 15,2 4-4-15,-5 3-62 16,-4-2-51-16</inkml:trace>
  <inkml:trace contextRef="#ctx0" brushRef="#br0" timeOffset="52449.3655">22807 17118 216 0,'0'-7'6'15,"0"4"-2"-15,0-1 1 16,-3 2 18-16,0 0-13 15,-1 2-7-15,3 0 3 16,-3-2 27-16,4 2-9 16,-2 0-13-16,2 0-9 0,0 0-3 15,0 0 3-15,0 0 2 16,0 2-3-16,0 6-1 16,4-3 0-16,-2 2 0 15,-1 2 0-15,-1-4 0 16,0 1-2-16,0-1 4 0,0-2 2 15,2-1 6-15,-2 0 4 16,0-2 2-16,2 0-6 16,1 0-1-16,3 0 2 15,1 0-2-15,6 0-2 16,1 0-5-16,6 0 3 0,1-7 2 16,6 0 0-16,2-1-1 15,4-2-2-15,2-1-1 16,6-1-4-16,5-1-18 15,-4-3 37-15,4 2-13 16,2 0-3-16,1-1-1 16,1 1-1-16,2 0-1 15,2-2 1-15,5 2 0 0,6-5 1 16,3 4-1-16,0-3-3 16,6 1 0-16,-1 2-6 15,1-1-10-15,-2 3 1 16,5-1 0-16,-3-1 1 0,1 3 0 15,-1-2 5-15,-1 3 7 16,-1-2 3-16,4 1 2 16,-1-4 0-16,1 4-6 15,2-4 5-15,3-1 10 0,2 1-4 16,-1-5 0 0,-2 5 2-16,-4-4 3 0,-1 2 3 15,-6 1 7-15,-6 2-2 16,-5 3-2-16,-2-1-10 15,-9 4-2-15,-1 2-3 16,-3 2-1-16,-8-1 0 0,2 3-1 16,-9 1-9-16,-5 2-13 15,-6 0-21-15,-10 0-18 16,-7 0-78-16</inkml:trace>
  <inkml:trace contextRef="#ctx0" brushRef="#br0" timeOffset="53304.2145">22875 17266 201 0,'24'0'162'0,"-4"-8"-140"16,2-2-16-16,5 2 0 16,4-2 2-16,3 3-7 15,-2 2-2-15,2-1 1 16,2 2-1-16,0-2-1 15,4-1 2-15,3-2 0 0,2 2 0 16,5-4 0-16,2-2 0 16,4-2 0-16,5-2 1 15,2 2-1-15,0-5 0 16,5 0 1-16,1-1-1 16,1-1 0-16,3 2 2 15,0-4-2-15,8 1 0 0,-4 0 0 16,6-1 0-16,1 1-1 15,-5 2-2-15,5 1-3 16,-4-3 2-16,2 1 1 16,-3 3 1-16,1-1 1 15,-2-2 1-15,3 5 0 0,-6 0-2 16,-3 2-6-16,-1-2-3 16,-7 3-3-16,-5 4 2 15,-7-3 11-15,-3 2 1 16,-3 1 4-16,-4 2 13 15,-6 1 2-15,-4 4-5 16,-3 3-7-16,-6 0-7 0,-4 0-3 16,-4 5-32-16,-8 0-51 15,-7-3-83-15</inkml:trace>
  <inkml:trace contextRef="#ctx0" brushRef="#br0" timeOffset="57866.3855">27745 14607 196 0,'-2'0'7'0,"0"0"13"15,-1-2-6-15,3-5 5 16,0-2 10-16,0 0-9 16,0-2-6-16,0-1 1 0,0-3-2 15,0 3-5-15,0-3 0 16,3 0 4-16,4-3 1 15,0-4 0-15,3-1-4 16,4-1-1-16,2-3 0 16,-2-2 2-16,3 0-4 15,0 2 0-15,0 4-1 0,0 2-5 16,3 3 4-16,2 2-3 16,1 4-2-16,2-1 2 15,1 6-1-15,1 2 0 16,3 3-1-16,-1 0-1 15,5 2 2-15,0 0 1 0,0 0-1 16,0 0 0-16,0 0 1 16,-5 0-2-16,0 0 2 15,-4 0-1-15,0 0 0 16,1-3 0-16,-4-5 1 16,5 0-1-16,4-2 1 15,-2 0-1-15,1-1 0 16,1-2 0-16,-3 1 0 0,-1-2 1 15,1 1-1-15,-5-1-1 16,-4 1 1-16,-2 1 0 16,-3 1 0-16,-6 2 1 15,-1 1-1-15,-6-2 2 0,1 0-2 16,0 1 0-16,-2-2 0 16,0 1 0-16,0 0 0 15,0 2 0-15,0-1 0 16,0 0 0-16,0 4 2 15,-2-1-3-15,2 3 1 0,-2 1 2 16,1 0-1-16,1 0 0 16,0 2 0-16,0 0-1 15,0 0-1-15,0 0-4 16,1 0 3-16,6 2 1 16,2 0-1-16,1 0 1 0,-2 1 2 15,5-1-1-15,-4 0 0 16,3 1 0-16,-1 1 0 15,5-1 0-15,-2 1 0 16,3-1 1-16,2 1-1 16,-1-2 0-16,4-2-1 15,-1 0 1-15,3 0 1 0,-4 0-2 16,2-2 2-16,-1-3 0 16,2-4-2-16,1 2 2 15,1-4-2-15,3 2 3 16,1-1-3-16,3-3 1 15,1 2 0-15,3-2 1 0,-6 1-1 16,5-2 0-16,-1 2 0 16,0-1 0-16,0-1 2 15,-2-1-4-15,2 1 4 16,0 2-4-16,3-5 4 16,0 3-2-16,-1 0 0 0,1-2 0 15,1 0 0-15,-1 2 0 16,-2 1 0-16,-1-1 0 15,-1 3 0-15,-1 1 0 16,0 4 0-16,-1-3 0 0,-1 2 0 16,2 1 0-1,1 2 0-15,1-4 0 0,0 2 0 16,0 3 0-16,-4 0 0 16,-1 1 0-16,-2 2-2 15,0-2 4-15,-3 2-2 16,1 0-2-16,-1 0 2 0,0 0 2 15,1 2-4-15,-1 3 1 16,-3 1 1-16,2-1-1 16,-3 2 2-16,-2 0 0 15,0 0-2-15,1 4 2 16,-4 0 1-16,0 5-2 0,-1-2 0 16,-2 4-2-16,-2 4 4 15,0-3-35-15,-6-5-53 16,-2-10-146-16</inkml:trace>
  <inkml:trace contextRef="#ctx0" brushRef="#br0" timeOffset="61569.2361">22810 17314 184 0,'0'2'24'0,"0"-2"-23"16,0 1-4-16,0-1 3 15,0 0 2-15,0 0 26 0,0 0-3 16,-1 0-9-16,-4 0-9 16,2 0-4-16,-2-3-1 15,-1 0 1-15,3 0 16 16,-1-1 6-16,3 0 2 15,-3 1-4-15,2-4-5 16,2-3-1-16,0 3-9 0,0 0 2 16,0-4 1-16,0 3-4 15,0 1-1-15,0-4-4 16,2 4-1-16,3-4 0 16,2 2-3-16,4-2 0 15,0-1 5-15,5 1-4 0,2-2 6 16,0 3-2-16,0 3-2 15,-1 3 2-15,-4 4-3 16,1 2-3-16,-4 10-1 16,-1 7 6-16,-6-4-2 15,1 5-3-15,-4-2-3 0,0-2 2 16,0-2 5 0,-6-3 1-16,-2-2-2 0,-1-6 0 15,-1 4 1-15,0-5 1 16,3 0 2-16,1-2 6 15,2 0-4-15,4 0-1 0,0 0-5 16,0 0-1-16,0-2-3 16,7-3-3-16,5 0-14 15,3-5-23-15,2-2-46 16,-3-9-178-16</inkml:trace>
  <inkml:trace contextRef="#ctx0" brushRef="#br0" timeOffset="62397.2951">28417 15843 196 0,'0'0'110'0,"1"0"-84"0,-1 0-11 16,0-4-7-16,0 4 3 16,2-2 2-16,-2 1 1 15,0-1 1-15,3-2-3 16,1 4-5-16,-1-1-5 15,6 1-6-15,3 0-29 16,-7-3-41-16,-5-11-155 0</inkml:trace>
  <inkml:trace contextRef="#ctx0" brushRef="#br0" timeOffset="64459.6782">29136 15711 359 0,'11'-2'9'15,"0"-8"-14"-15,6-2 7 16,9 2-2-16,4-6 0 16,10-2-2-16,7-2-6 0,7-3-13 15,10 0 5-15,10-2-5 16,3-2-27-16,11 2-3 15,4 2 14-15,5-2 9 16,1 4 27-16,6-3-2 16,6 1-3-16,-6-3 8 15,6-5 16-15,-8-1 18 0,0-2 26 16,-6 0 16-16,-11 0-22 16,-3 4 0-16,-9 3-23 15,-7 6-10-15,-5 7-15 16,-5-1-6-16,-9 5 3 0,-4 3-5 15,-6 1 7-15,-2 1 0 16,-4 1-3-16,-7 1 2 16,2 0-1-16,-8 2-4 15,-1-1 1-15,-2 2-1 16,-3 0 0-16,2 0-1 16,-7 0-11-16,-4 2-62 0,-3-2-69 15</inkml:trace>
  <inkml:trace contextRef="#ctx0" brushRef="#br0" timeOffset="64944.0005">30655 15507 384 0,'13'0'4'0,"1"-10"-11"16,10-1 3-16,8-2 4 0,7-5-6 15,14-3 6-15,8-2-7 16,8-5 3-16,6-3 2 16,1-1 2-16,0 1 2 15,1 0-1-15,-1 0 1 0,-4 1 0 16,-4-2 1-16,1 5-2 15,-1-2 5-15,-4 4-3 16,1 2 0-16,-4 7-2 16,-10 2 1-16,-7 3-4 15,-10 7-5-15,-11 4-32 16,-12 0-30-16,-9 3-9 0,-2 5-7 16</inkml:trace>
  <inkml:trace contextRef="#ctx0" brushRef="#br0" timeOffset="65303.3504">30817 15265 426 0,'0'-6'6'0,"14"-10"-11"16,8-1 2-16,10-5 8 15,13-5-5-15,14-7 9 16,9 0 1-16,13-6 0 15,8-2-2-15,7-1-5 16,11 3-1-16,-2 2-2 0,3 4-3 16,-2 2-31-16,-11 4-85 15,-10-4-187-15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3:28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8290 6904 253 0,'7'0'58'15,"10"0"-45"-15,6-5-4 16,8-6-16-16,4-3 24 16,6-2-14-16,3-2 2 0,-6 0 7 15,1-1 0-15,-5 4 9 16,-4-2 15-16,-1 6-23 16,-7 2-1-16,2 0-7 15,-5 5-4-15,-1-1 1 16,-6 1-3-16,0 3 0 0,-2 1 1 15,-3 0-1-15,-2 0-3 16,-1 0-2-16,0 0 4 16,-2 0 0-16,-2 0-1 15,0 0 1-15,0 0 2 16,0 0 4-16,0 0 1 16,0 0 1-16,0 0-2 0,0 0-4 15,0 1-3-15,0 3-24 16,0 1 5-16,-5-3 2 15,0 0 14-15,0 0 4 16,-5 0 5-16,-2-1-1 16,0 3-1-16,-6-2-1 0,-5 3 1 15,-2-1-1-15,-2 2 0 16,-4 2 1-16,2 1-2 16,-1 2 3-16,3-4-1 15,3 0 1-15,7 1 11 16,2-4-4-16,1 2-1 15,7-1-2-15,-1-2 3 0,1-1 2 16,2 2 1-16,0-2-2 16,1 0 3-16,1-1 2 15,3-1-5-15,-2 0-7 16,2 0-1-16,0 0-2 16,0 0-2-16,4 0-1 15,6-1 3-15,5-7 13 0,6-1 0 16,1 1-3-16,1-5 0 15,4 2-4-15,-3 3-4 16,2 0-1-16,-1 5-1 16,0 1-2-16,-3 2-23 15,-4 5-29-15,-8 10-11 0,-7 0-22 16,-6 3-70-16</inkml:trace>
  <inkml:trace contextRef="#ctx0" brushRef="#br0" timeOffset="1421.7752">8305 6865 143 0,'0'0'29'0,"-2"0"-1"0,2 0-2 16,0 0-4-16,0 0 4 15,0 0-18-15,0 0-1 16,0 0 1-16,0 0-2 16,0 0-5-16,0 0 9 15,0 0 0-15,7-4-1 0,0 1-7 16,3-2 1-16,9-1-13 15,-3 1 8-15,4-2 9 16,1-2-6-16,0 1-1 16,-2 0 7-16,-1 1 3 15,1 1 2-15,-4 1 0 16,-5 1 11-16,-1-3 4 0,-1 5-11 16,-3 1-7-16,-1 1-7 15,-2 0-8-15,-2 5-52 16,-4 1-42-16</inkml:trace>
  <inkml:trace contextRef="#ctx0" brushRef="#br0" timeOffset="3015.4136">6315 6946 133 0,'-16'-11'11'0,"5"0"20"0,0 2-17 16,3 2-9-16,0 2-3 15,-1 1-2-15,0 1 2 16,0 1-2-16,0 0-3 15,0 0-2-15,4 2 3 16,-3-4-1-16,3 3 2 16,3-1 1-16,2-2 0 0,0 3-8 15,0-3-5-15,0 2 9 16,4 1 3-16,1-2 4 16,-1 2-20-16,-2-1-60 15</inkml:trace>
  <inkml:trace contextRef="#ctx0" brushRef="#br0" timeOffset="3640.382">6232 6865 123 0,'0'0'69'16,"0"0"-6"-16,0 0-13 16,0 0-10-16,0 0-26 15,0 0-15-15,0 0-2 16,0 0 5-16,2 0-3 15,-2 0 2-15,0 0 5 16,0 0 6-16,0 0 18 16,0 0 5-16,1 0-7 0,-1 0-7 15,3 0-2-15,1 0-11 16,1 0-12-16,5 0 6 16,5-2-7-16,4-1 7 0,1 1-1 15,6 0 0-15,1 0-1 16,3 1 0-16,1-1 0 15,1 0 0-15,4 0 1 16,5 1-1-16,3-3 1 16,2 2-4-16,4-3 4 15,3 1-3-15,5 1 3 0,3-3-2 16,0 5 2-16,2-2-1 16,0 2 0-16,1 1 1 15,0 0 0-15,2 0-1 16,1 0 1-16,1 0-1 15,2 0 0-15,2 0 0 0,1 0 0 16,5-2 0-16,-1 1 0 16,4-2 0-16,-4 0-1 15,0-1 1-15,0 1 1 16,-1 1-1-16,-6 2 2 16,-1-2 0-16,-2 2 4 0,0 0-3 15,-7 0-3-15,1 0 2 16,-3 0-1-16,-2 0 1 15,-4 0 1-15,-2-1-2 16,-5-1 1-16,-6 0-2 16,-6 0 0-16,-6 2 0 15,-4 0-11-15,-7 0-30 0,-5 4 1 16,-4 3-8-16,-5 2-10 16,-2-1-59-16,0-2-24 15</inkml:trace>
  <inkml:trace contextRef="#ctx0" brushRef="#br0" timeOffset="4515.3134">6649 6936 153 0,'3'-3'26'0,"-1"-2"5"15,0 1-7-15,1 1-8 16,1-1-8-16,-1 2-6 0,2 2 2 15,-2 0-4-15,3 0 0 16,1 0 1-16,1 0 3 16,5 0-4-16,1 0 2 15,6 0 1-15,0 0 8 16,7-2 1-16,1 0-2 0,6-1 2 16,3 1-3-16,2-1 1 15,4 3-7-15,8-2-2 16,1 2-1-16,6-2 0 15,0 0 0-15,3 2-1 16,6-3-19-16,0-1 2 0,-1 0-1 16,2 1 16-16,3-1 5 15,0 1-1-15,-1-1 14 16,1-1 4-16,-4-1 7 16,0 3-2-16,-2-1-8 15,-3 1-4-15,-4-1-7 16,-5-1-1-16,-2 3-3 0,-4-2 2 15,-4 3 0-15,-4-3-1 16,-5 2 2-16,-2 1 0 16,-8 1 3-16,-1 0-3 15,-1 0 0-15,-5 0-3 16,-2 1 0-16,-2 6-3 0,-1 3-38 16,-4-3-33-16,-3 1-60 15</inkml:trace>
  <inkml:trace contextRef="#ctx0" brushRef="#br0" timeOffset="4999.6469">8436 6856 194 0,'0'-5'7'0,"1"1"-6"0,1 3-2 16,0-3-30-16,0 0-38 16</inkml:trace>
  <inkml:trace contextRef="#ctx0" brushRef="#br0" timeOffset="9468.075">9676 6976 146 0,'9'0'13'15,"2"-2"9"-15,0-1-3 16,2 0 10-16,-1 2-9 16,2-3-5-16,1 2-5 15,-3-3-1-15,5 2 1 16,0 1 0-16,-2-2-1 0,1 1 6 16,2-3-3-16,0 4-1 15,1-1 0-15,3-2 4 16,0 1-7-16,5 1-2 15,-2-1-2-15,3 2-2 16,1 0-1-16,3-1 0 16,1 1 3-16,2-2 0 0,2 3 1 15,-1-3-2-15,1 1 1 16,4-1-2-16,1-2-2 16,5 3 1-16,-4-2 2 15,5-1 0-15,3 1 0 0,-5-1 0 16,5 1-2-16,-3 0 1 15,0 1-1-15,3-1-1 16,-1-1 0-16,4 1 2 16,-2 0-3-16,2 0 2 15,-1-2 0-15,5 1-2 0,-2 1 1 16,-2 1 1-16,2-1-2 16,0 1 2-16,2 2-2 15,0-1 1-15,3 1 1 16,0 2-2-16,0 0 2 15,-2 0-1-15,-3 0 0 16,2 0 0-16,-5 0-1 0,1 0 1 16,4 2 0-16,-1 2 1 15,4 1-2-15,-1-2 1 16,2 3 0-16,1-1 1 16,3 1 0-16,-3-2-2 0,0 0 1 15,3 2 1-15,-5-3-1 16,4 1 0-16,-4-3 0 15,5 3 2-15,-4-2 1 16,-2 0 4-16,4 1 5 16,-3-3 0-16,0 2-5 15,-1-2 2-15,-2 2 1 0,-4-2-7 16,-1 0 2-16,-6 2-3 16,-3-2 0-16,-3 0 3 15,-5 0 3-15,-4 0-5 16,-5 1-1-16,-1 1 1 15,-8 2-3-15,-4 4 1 16,-7 3-6-16,-7-2-51 0,-14-3-57 16,-25-6-236-16</inkml:trace>
  <inkml:trace contextRef="#ctx0" brushRef="#br0" timeOffset="11811.6803">11505 6298 217 0,'0'-10'18'0,"0"-3"42"16,0 0-25-16,0 3-8 15,2-1-11-15,-1 0-9 16,-1 2-3-16,2 3-2 15,-2-2 0-15,0 1-1 16,0 2 3-16,0 1 8 0,0 2-3 16,0 1 0-16,0-1-5 15,-2 2-2-15,2 0-4 16,0 2 1-16,0 5 0 16,0 5 1-16,0 1 0 15,0 1 1-15,0 0-2 16,2-2-10-16,2-1 0 0,-3-2-3 15,3-1 1-15,-1-5 9 16,2-3 3-16,1 0 1 16,2 0-2-16,-3 0 1 15,4-3 1-15,-3-7 3 16,4 2-2-16,-5 0 0 0,-1 2 0 16,-4-2 2-16,0 5-2 15,-7 3 0-15,-11 7-22 16,-4 9-35-16,-6 9-43 15,-1 2-16-15</inkml:trace>
  <inkml:trace contextRef="#ctx0" brushRef="#br0" timeOffset="18404.9313">6749 6810 385 0,'-5'-2'23'0,"-2"-9"5"16,7 6-13-16,0 1-13 0,0-1-4 15,0 3 4-15,7-1 1 16,0 3-3-16,0 0 1 15,6 0-2-15,-1 0 1 0,5 3 1 16,0 5-1-16,5-5 0 16,0 2 0-16,5-3 0 15,4 0 0-15,3-2-5 16,3 0-2-16,8-4 10 16,3-4 0-16,7-5-5 15,-1 2 6-15,-1 0 0 0,-1-1-3 16,-3 3 0-16,-3 0-1 15,-5 3-1-15,-1 2 2 16,-6 2-1-16,-1 2 0 16,-3 0 0-16,-3 0 0 15,-1 0 0-15,-5 0-10 16,-5 0-24-16,-2 0-26 0,-5 2 4 16,-1 1 7-16,-8 1 13 15,0 1 4-15,-8-2-60 16</inkml:trace>
  <inkml:trace contextRef="#ctx0" brushRef="#br0" timeOffset="18795.5251">7229 6865 16 0,'-15'2'173'15,"1"-2"-98"-15,3 0-27 16,2 0-5-16,4 0-19 16,2 0-2-16,-1 0-4 0,4 0-5 15,0 0-2-15,0 0-9 16,0 0-7-16,11-2-5 16,5 2 10-16,7-4 10 15,6-1-8-15,5-2 2 16,4 0-1-16,-2 0-2 15,0-4-1-15,-2 1 2 0,-2 0-2 16,-3 2 0-16,-4 1 0 16,-1-1 1-16,-9 5-1 15,0-3 2-15,-6 5 5 16,-6-2-2-16,1 2 2 16,-4 1 3-16,0 0 2 0,1 0-7 15,5 0-15-15,-2 1-28 16,1 2-34-16,-1-3-152 15</inkml:trace>
  <inkml:trace contextRef="#ctx0" brushRef="#br0" timeOffset="19670.4727">8143 6856 335 0,'-13'0'33'0,"5"-2"5"16,0-1-17-16,3-1-1 16,1 1-14-16,4-3-2 15,0 3-5-15,0-3-4 0,7-1 3 16,6 0 6-16,5-4-11 15,5 1-2-15,2-3 4 16,2 0 5-16,1 3-6 16,-1-2 9-16,-3 1-2 15,0 0 1-15,1 2 0 16,-5 3 1-16,-4 0-1 0,0 0-1 16,-5 5-1-16,-1-1 1 15,-5 2-2-15,-2 0-6 16,-3 0-32-16,-2 5 4 15,-11 5 2-15,-4 2 16 16,-5 2-27-16,-5 2 0 0,2-2 24 16,1-1 17-16,5-1 9 15,4-5 26-15,5 0 2 16,6-3-18-16,4-1-10 16,0 0-10-16,9-3 0 15,11 0 10-15,5 0-10 0,7-3-75 16,9-7-26-16</inkml:trace>
  <inkml:trace contextRef="#ctx0" brushRef="#br0" timeOffset="25576.312">6201 10618 293 0,'-1'0'11'16,"1"-5"28"-16,0-1-19 0,3 1-7 16,5 0-3-16,3 4 0 15,1-3-3-15,1 0 1 16,1 2-4-16,1 0 0 15,0 2-1-15,0-2-2 16,1 2 0-16,2 0 2 0,1-2 4 16,3 2 5-16,3-1 0 15,4-3 0-15,0 3-5 16,5-5-2-16,2 3-1 16,1-4-2-16,7 3-2 15,-3-1 0-15,4 2 2 16,2 0-3-16,3 0 1 0,0 1 0 15,4 0 0-15,0-2 0 16,4 2 1-16,3 0-1 16,-2-2 0-16,6-2 0 15,-3 1 0-15,1 0 0 16,-2-1-1-16,2 0 2 0,0 0-1 16,0 2-1-16,1 1 1 15,-1-1 2-15,3 4-2 16,-3-1 0-16,2 1-1 15,-4 0 2-15,-2 0-1 16,-1 0 0-16,-4 0 0 0,-6 0 0 16,1 0 0-16,-5 0 5 15,0 0 3-15,-5 0 2 16,-3 0-5-16,-2 0-1 16,-5 1 1-16,-4-1-2 15,-3 0 2-15,-8 0 0 16,-1 0-1-16,-1 4-2 0,-3 1-3 15,-3 3 0-15,-6-2-35 16,-13-6-81-16</inkml:trace>
  <inkml:trace contextRef="#ctx0" brushRef="#br0" timeOffset="28404.2063">6182 10525 301 0,'0'0'32'0,"0"0"-6"16,2 0-29-16,2 0 11 15,-1 0-1-15,4 0-5 16,0 0 0-16,4 3 0 0,0-3-1 16,4 2 0-16,0 0-1 15,2 2 1-15,4 0-1 16,2-1 0-16,4 1 0 16,6 1 1-16,2-3 0 15,9 1 3-15,4-2 4 0,8-1-4 16,7 0-1-1,3 0-2-15,6 0-1 0,5 0 0 16,6 0-1-16,2 0 1 16,4 0 1-16,-3 0-1 15,6 0 1-15,1-1-1 16,0-2 0-16,2-1 0 0,0 1-1 16,2-1 2-16,-7-1 1 15,-2 2 11-15,-7-2-2 16,-1 3 0-16,-9-1 2 15,-6 2 1-15,-6 1-3 16,-8 0-4-16,-3 0 3 16,-9 0-1-16,-5 0-5 0,-1 4-3 15,-8 0 0-15,-5 2-1 16,-2-1-2-16,-7 6-11 16,-8 0-27-16,-3-2-33 15,-12-4-103-15</inkml:trace>
  <inkml:trace contextRef="#ctx0" brushRef="#br0" timeOffset="30138.4716">7185 11149 293 0,'-5'-5'14'0,"4"0"14"16,-3 1-13-16,2 0-2 15,2 1-1-15,-1 1 10 16,1 2-5-16,-2-1-2 0,2 1 0 16,0 0-4-16,0 0-7 15,0 3-6-15,0 8-2 16,3 5 4-16,6 7 0 16,-2 7 2-16,3 5-2 15,0 3 0-15,1 2 0 16,-2-1 1-16,0 2 0 0,0-7-1 15,-1-5 1-15,-2-4-2 16,0-7-5-16,-1-6 6 16,-2-5-1-16,-1-2 0 15,-2-3 1-15,0-2 3 16,0-3 3-16,0-8-2 0,-2-3-3 16,-5-10 3-16,-1-2 6 15,-4-7-2-15,2 2-2 16,-2-5 4-16,-5 0-9 15,1 4 2-15,2 2-1 16,0 3 0-16,0 0 1 0,2 5-3 16,4 3 1-16,1-2 1 15,2-2-4-15,5-1 1 16,0-2-1-16,15-1-12 16,4 2-6-16,7 0 3 15,2 5 8-15,1 7 1 0,-2 3 2 16,-1 10 3-16,1 0 3 15,-10 7 1-15,1 9-2 16,-6 6 1-16,-1 1-1 16,-5 2 2-16,-4 3-3 15,-2 1 3-15,0-2-1 0,-5 1 4 16,-3-3-11-16,2 0-32 16,5-3-20-16,-1-6-67 15</inkml:trace>
  <inkml:trace contextRef="#ctx0" brushRef="#br0" timeOffset="30575.9449">7733 10879 286 0,'-3'-4'1'16,"-1"-2"11"-16,3 5-5 15,-1-3-4-15,0 4-3 16,2-2 1-16,0 2-2 15,0 0-1-15,0 0 2 0,-2 0 3 16,1 0-4-16,-5 11 16 16,0 3 2-16,1 10-8 15,-4 6 4-15,0 9-12 16,4 6 1-16,-1 3 5 16,5 2-1-16,1-4 3 15,0-1-3-15,5-4-3 0,6-5-2 16,5-6-1-16,2-3-1 15,0-8-30-15,3-3-49 16,1-7-93-16</inkml:trace>
  <inkml:trace contextRef="#ctx0" brushRef="#br0" timeOffset="31138.399">8157 11173 166 0,'6'-9'38'0,"-1"-2"35"15,-3 2-27-15,-2-5-11 16,0 3-13-16,0-3-1 15,0 0-2-15,-6-2-3 16,-1-1-7-16,-1 3-2 16,-2 2 0-16,0 1-4 0,-3 4 0 15,2 1 0-15,-1 6-6 16,-3 0 6-16,1 10 5 16,-1 9-10-16,0 10 1 15,0 3 1-15,2 3-1 16,5-2-4-16,3-3-7 15,5-3 1-15,0-7 0 0,1-6 0 16,6-6 3-16,2-4 3 16,1-2-1-16,2-2 2 15,0 0 8-15,3-11-1 16,-1-1 4-16,1-6 3 0,-1 0-4 16,-2 0-1-16,-3-1 0 15,0-1-2-15,0 0-1 16,-3 6 2-16,-3 0 3 15,3 5 4-15,-5 4 0 16,3 3-6-16,-1 2-3 16,3 5-6-16,5 7 2 0,-2 3 3 15,3 6-2-15,1-3-6 16,-1 5-21-16,1-1-10 16,0-6-4-16,0-2-95 15</inkml:trace>
  <inkml:trace contextRef="#ctx0" brushRef="#br0" timeOffset="31497.7458">8448 10852 452 0,'-5'-3'16'0,"1"-3"6"16,2 4-20-16,2 2-1 0,0 0-4 15,4 9 5-15,5 9-1 16,4 10-1-16,1 12 0 16,1 4 0-16,-2 6 2 15,-1 0-2-15,2-4 1 0,-2-3 0 16,-2-7 1-16,2-6-1 15,-4-5 3-15,4-2-1 16,-3-3-1-16,-1-2-2 16,2-2 0-16,-3-2-2 15,0-5-36-15,-4-5-66 16,-1-4-54-16</inkml:trace>
  <inkml:trace contextRef="#ctx0" brushRef="#br0" timeOffset="32060.2045">8784 10955 363 0,'0'-16'30'16,"-7"2"18"-16,3 3-18 15,3 2-8-15,-1 2-9 16,0 3-2-16,2 1-5 16,-2 1-3-16,2 2-1 0,0 0-5 15,0 0-2-15,2 15-2 16,5 4 2-16,2 6 5 16,4 5 1-16,-1 6 1 15,0-4-2-15,1-2-1 16,0-1 2-16,0-8-1 15,-3-1-2-15,-3-8-1 16,-2-2-4-16,0-3-3 0,-3-6 3 16,-2 1 3-16,0-2 8 15,0 0 1-15,0-5-1 16,0-8-3-16,0 1-2 16,0-10 2-16,0 1-2 0,0-4-5 15,10 0 0-15,2 4 0 16,3 5 5-16,1 3 5 15,2 6-3-15,-4 7 1 16,1 0-3-16,-3 13 2 16,-4 2 0-16,-1 5 0 15,-5 5-3-15,-2-2 5 0,0 4 4 16,-7-2-8-16,-3-2 3 16,-2-3-1-16,-1 1-12 15,2-5-29-15,1 1-18 16,0-7-13-16,3-3-12 15,4-3 23-15,3-4-68 0</inkml:trace>
  <inkml:trace contextRef="#ctx0" brushRef="#br0" timeOffset="32247.6939">9135 11178 460 0,'0'3'51'0,"0"5"-53"16,0 4-1-16,0 6 5 16,0 6-2-16,0 1-21 0,0 1-33 15,0-3-34-15,-2-1-67 16</inkml:trace>
  <inkml:trace contextRef="#ctx0" brushRef="#br0" timeOffset="32528.9119">9321 10971 426 0,'0'-9'-4'0,"-3"2"20"16,-2 1-4-16,5 5-6 15,-3 1-5-15,1 1-3 16,-3 16-3-16,3 6 3 0,-1 4 3 16,3 3-1-1,0 4 1-15,1-2-1 0,10-7 0 16,7-5-2-16,4-8-6 16,1-6-47-16,2-6-24 15,-1 0-62-15</inkml:trace>
  <inkml:trace contextRef="#ctx0" brushRef="#br0" timeOffset="32732.0349">9513 10689 399 0,'20'0'63'0,"5"0"-43"16,11 16-7-16,7 8 20 15,9 19-18-15,-7 15-11 16,-6 17-6-16,-17 23 3 0,-22 22-26 16,-20 21-37-16,-37 19-115 15</inkml:trace>
  <inkml:trace contextRef="#ctx0" brushRef="#br0" timeOffset="37653.556">10495 11449 285 0,'2'0'91'15,"9"-3"-49"-15,4-4-31 0,7-6 4 16,5-1 7-16,5-1-9 16,2-1-8-16,3 0-3 15,-4 4-2-15,1 0 0 16,-6 1 0-16,-5 4-16 16,-5 5-23-16,-7 2-18 0,-10 0-22 15,-1 0-27-15,-12 7-37 16</inkml:trace>
  <inkml:trace contextRef="#ctx0" brushRef="#br0" timeOffset="37809.7905">10659 11519 229 0,'1'0'83'0,"12"0"-38"16,5 0-16-16,5-7-13 15,11-4-11-15,6-3-2 16,5-4-16-16,1 0-68 15,0-7-48-15</inkml:trace>
  <inkml:trace contextRef="#ctx0" brushRef="#br0" timeOffset="38294.1297">11219 11098 389 0,'9'-11'-1'0,"-5"0"27"16,3 3-2-16,1 4-10 16,6 4-8-16,3 0-6 0,3 12 0 15,4 10 0-15,-5 3 0 16,3 9 0-16,-4 2-1 16,-4 2 1-16,-4 4-1 15,-2-8-2-15,-4-2 3 16,-1-6 0-16,-1-4 2 0,-2-6-1 15,0-4-4-15,0-6 2 16,-3-5-1-16,-7-1 8 16,-6-3-3-16,-2-11-2 15,-5-10 3-15,0-4-3 16,1-6 1-16,3-5 15 0,6-2 9 16,4-4-19-16,5 2-7 15,4 0-3-15,0 4 2 16,11 4 1-16,5 4 2 15,4 6-3-15,3 8-1 16,1 5 2-16,1 9-3 16,-4 3-1-16,-3 11-2 0,-4 12-1 15,-4 8 2-15,-8 2 0 16,-2 4-1-16,-4 1-12 16,-7-6-17-16,0-7-25 15,6-5-15-15,2-9-30 16,3-6-35-16</inkml:trace>
  <inkml:trace contextRef="#ctx0" brushRef="#br0" timeOffset="38544.1054">11634 11026 110 0,'31'-44'62'16,"-4"-1"-14"-16,-3 6 6 16,-4 7 2-16,-3 7-9 15,-7 9 8-15,-6 5-27 16,-4 8-11-16,0 3-4 15,0 0-12-15,-4 15-5 16,-8 14 13-16,-3 9-8 0,3 12 3 16,-3 10-2-16,8 5 3 15,4 0 4-15,3 0-7 16,5-5-2-16,11-4-4 16,5-10 0-16,5-5-19 15,4-5-15-15,1-11-20 16,-1-9-35-16,-1-9-101 0</inkml:trace>
  <inkml:trace contextRef="#ctx0" brushRef="#br0" timeOffset="39044.0767">12296 11148 10 0,'2'0'320'0,"0"0"-268"16,2-7-27-16,0-3-20 0,1 2-3 16,0-4 2-16,-2-6-2 15,-3-2-2-15,0-4 2 16,0 5-4-16,-5-3 1 16,-7 3 0-16,-1 1 12 15,-7 5 2-15,1 6-5 16,-5 5-7-16,-1 2 3 0,-2 12 4 15,2 9-6-15,0 5-3 16,3 3 0-16,2 3 1 16,8-3-1-16,3-4 1 15,4-5-2-15,5-6 2 0,0-2-3 16,7-5 1-16,2 0-1 16,3-1-2-16,1-2 1 15,-3-3 0-15,2-1-4 16,0 0 6-16,-2-1-1 15,2-5 6-15,-2-3 2 0,-1 0 8 16,4-2 2-16,-6 4 0 16,0 0-1-16,2 2-1 15,0 1-8-15,-2 4-5 16,4 0 1-16,0 14-2 16,0 3-3-16,1 6 3 15,4 4-7-15,1 3-4 0,0-8-31 16,2-3-48-16,2-12-92 15</inkml:trace>
  <inkml:trace contextRef="#ctx0" brushRef="#br0" timeOffset="39309.6862">12542 10804 482 0,'0'-4'1'15,"0"-10"36"-15,-5 10-23 0,5 4-11 16,0 2-9-16,5 14 1 16,0 8 7-16,5 9-1 15,0 10-1-15,-1 11 0 16,1 3 0-16,-2-2-1 16,-1 0 2-16,-3-7-2 0,1-5 1 15,1-4-18-15,-4-5-7 16,-2-4-24-16,0-3-53 15,0-10-157-15</inkml:trace>
  <inkml:trace contextRef="#ctx0" brushRef="#br0" timeOffset="39590.9159">12847 11030 474 0,'0'-9'4'16,"0"0"9"-16,0 2-1 16,0 3-11-16,0 4 1 15,0 0-3-15,-6 13-4 16,0 7 2-16,1 4 3 16,1 7-1-16,2 3 1 0,2-2 0 15,4-2 0-15,9-3 0 16,5-4-3-16,6-9-2 15,2-5 3-15,4-7-12 16,2-2-19-16,-1-5-30 16,-1-15-59-16,1-7-132 0</inkml:trace>
  <inkml:trace contextRef="#ctx0" brushRef="#br0" timeOffset="40012.7564">13148 10689 414 0,'-7'-14'1'0,"0"-3"24"15,2 8 1-15,3 2 1 16,2-1-2-16,0 6-10 16,2 2-15-16,15 2-7 15,5 18 10-15,6 12-1 0,2 12-3 16,9 17 0-16,-4 12 2 15,-2 7-3-15,-5 2 2 16,-1 3 0-16,-6-9 0 16,-8 1 0-16,-7-8 0 15,-6 7-5-15,-19 0 1 16,-11 1-28-16,-13-4-33 0,-8-7-113 16</inkml:trace>
  <inkml:trace contextRef="#ctx0" brushRef="#br0" timeOffset="49512.8341">15981 14064 237 0,'24'0'10'0,"0"0"2"15,7-1 5-15,5-3 6 16,4 0-6-16,1 1-2 0,4-2-5 16,6-1-4-16,5-1-3 15,2 0-2-15,3 0 1 16,3-2 1-16,4 1-2 16,3 0 1-16,2-3-2 15,2 0-3-15,5 2 15 16,5-2-7-16,1 1 6 15,1-1-4-15,5 1-2 0,1-1-2 16,5 0 0-16,-1 1-2 16,-2-1-1-16,0-2 0 15,-5 4 1-15,-2-1-1 16,-2 3-1-16,-4-3 2 0,1 3-2 16,-6 0 6-16,4 4-2 15,-6-3 0-15,-3 2-1 16,-4 1 1-16,-3-2-4 15,-4 3 2-15,-2 0-1 16,-5 1 1-16,-2-3-1 16,-5 2 1-16,-6-2-1 15,-3 3-2-15,-7-3 4 0,-5 4-5 16,-6 0-3-16,-8 0-16 16,-5 0-38-16,-7-2-74 15</inkml:trace>
  <inkml:trace contextRef="#ctx0" brushRef="#br0" timeOffset="54482.0153">6854 13957 179 0,'0'0'42'15,"0"0"16"-15,0 0-34 16,0 0-12-16,0 0-9 15,0 0-1-15,0 0-2 16,0 0-1-16,0 0 0 0,0 0 2 16,0 0-1-16,2 0-1 15,1 0 3-15,4 0 22 16,4-5 4-16,4 1-9 16,2-1-12-16,5-4-2 15,0 0-3-15,-2 0 0 0,2 0-1 16,-2 0 0-16,-4 2-1 15,-1 2 0-15,-3-1 0 16,0 3 0-16,-5 1 0 16,-2 0-1-16,-4 1 3 15,1 1-3-15,0 0 1 16,-2 0-3-16,0 0 1 0,0 0 1 16,0 0 4-16,-4 0-2 15,-2 7 2-15,-6 2-2 16,-2 0-2-16,-2 1-4 15,0 1 2-15,-2-2 2 16,4-2 2-16,-3 2 0 0,5-5-2 16,0-1 2-16,0 0 0 15,5 1-1-15,0-2 0 16,4 0 0-16,-2 0 1 16,5-2 0-16,0 0 3 15,0 0 6-15,0 0 4 0,0-4 4 16,3-3-10-16,4 0 1 15,4-2-1-15,2 0-7 16,2 2-1-16,5 7 0 16,-4 0-33-16,-3 0-48 15,-11-2-244-15</inkml:trace>
  <inkml:trace contextRef="#ctx0" brushRef="#br0" timeOffset="57200.768">15873 14032 184 0,'8'0'35'16,"2"0"-6"-16,-1 0-20 15,2 0-2-15,2 0-6 16,-1-2 1-16,1 1-1 15,-1 1 0-15,3-2-1 0,2 2 1 16,0-2 20-16,5 2-6 16,0-4-2-16,2 4 3 15,8-1-7-15,-3-1-2 16,7 0-1-16,1 0-4 0,5-1 0 16,3-1 0-16,0 0-2 15,7 1 0-15,3 0 1 16,6-3-1-16,6 2 4 15,-3-1-3-15,7 0 2 16,1 1-1-16,-1 1 5 0,2-3-6 16,3 3 3-16,0-1-3 15,-1 2 1-15,3 0 0 16,2 1-2-16,1 1 1 16,2 0-2-16,-3-2 2 15,2 2 0-15,2 0-2 16,-2-2 6-16,1 2-1 15,0-1-1-15,-1-1-1 0,1 0 1 16,3 0-2-16,-4 0 1 16,-1 2 4-16,0 0-2 15,-2 0 1-15,0 0-2 0,-2 4 0 16,3 0 0-16,-4 1-2 16,2 2-1-16,-1-2 2 15,-3 1-3-15,-3-3 2 16,-4-1-1-16,-1-2 0 15,-1 0 1-15,-3 0 0 16,-1 0 3-16,-5 2 2 0,4-2 5 16,-6 0-6-16,-4-2 0 15,-4 0-3-15,0 2 2 16,-5 0-2-16,-7 0-2 16,-4 0 1-16,-1 2-1 15,-5 5-2-15,-9 0-17 0,-1 2-12 16,-11 4-24-16,-3-1-15 15,-2-1-45-15,-14-2-16 16</inkml:trace>
  <inkml:trace contextRef="#ctx0" brushRef="#br0" timeOffset="57669.4626">19035 14089 262 0,'-3'-7'53'0,"-7"-2"-23"15,3 0-5-15,6 4-8 16,-1-1 0-16,2 3-2 15,0 0 2-15,0-1-11 16,10 2-11-16,3-2 5 16,9 4-4-16,5-1 0 15,6 1 4-15,2 0 0 0,6 0-2 16,3 0-1-16,2 0 1 16,8 0 4-16,2 0-3 15,5-6 1-15,2 1 1 16,2-2-3-16,-3-2 6 15,1 0 2-15,2 0-2 16,-8 2-1-16,-1 2 0 0,-6 1-3 16,-6 2 0-16,-9 0 1 15,-8 2-4-15,-6 0-4 16,-8 0-7-16,-2 0-7 16,-11 4-4-16,0 1-29 15,-7 2-6-15,-11-3 5 0,-7 0-50 16</inkml:trace>
  <inkml:trace contextRef="#ctx0" brushRef="#br0" timeOffset="57935.0835">19138 14023 303 0,'-7'0'32'16,"3"-3"14"-16,4-4-18 15,15-1-13-15,4 1-7 16,12 0 1-16,4 0-7 16,13-2 4-16,6 4-5 0,1-2-1 15,6 3 0-15,1 2-4 16,4 0-20-16,-3 0-65 15,-7-1-35-15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4:35.8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10219 10584 561 0,'0'0'11'16,"0"0"14"-16,0 0-11 0,0 0-17 16,0 0 5-16,3 0-7 15,6 4 2-15,1 0 2 16,0 1 1-16,6 3 0 15,0 7-3-15,2 7 4 16,5 10-1-16,3 10 0 16,3 14 2-16,-2 9-3 0,0 14 4 15,-5 4-1-15,-5 1-1 16,-5-1 0-16,-1-6-21 16,-5-15-38-16,-5-12-16 15,-1-20-95-15</inkml:trace>
  <inkml:trace contextRef="#ctx0" brushRef="#br0" timeOffset="359.3928">10009 10741 521 0,'16'-19'5'0,"3"-1"-3"16,12 0-4-16,8 0 2 16,8 4 2-16,4 0-2 15,2 4 1-15,5 5-1 16,-1 4-1-16,1 3 2 0,-2 7-2 15,-8 7 2-15,-1 6-2 16,-11 5 2-16,-9 0-2 16,-10 2 1-16,-11 5 1 15,-6 1-2-15,-9 2 6 16,-12 1-8-16,-6 2-19 0,-2-2-21 16,4-4-37-16,6-7-92 15</inkml:trace>
  <inkml:trace contextRef="#ctx0" brushRef="#br0" timeOffset="765.5704">11213 10422 335 0,'0'-7'265'16,"0"0"-248"-16,0-1-10 16,0 4-7-16,0 1-1 15,0 3-1-15,0 0 0 0,0 3-13 16,0 9-9-16,0 5 10 16,-1 10 10-16,-5 13-3 15,-2 11 5-15,-4 6 0 16,2 10 2-16,-3 3 1 15,4 9-1-15,4-2 0 16,5-4 1-16,2-5 2 0,13-4-3 16,5-11 2-16,9-5 7 15,3-6 6-15,6-5-3 16,4-5-6-16,1 0-3 16,-1-7-1-16,0-3-2 15,-3-6 2-15,1-7-3 0,-5-9-41 16,-9-5-57-16,-6-23-212 15</inkml:trace>
  <inkml:trace contextRef="#ctx0" brushRef="#br0" timeOffset="2750.5433">11785 10624 101 0,'-2'0'69'0,"0"-2"-15"0,0 0 19 16,2-1-7-16,0-1-33 16,0-2-19-16,0 1-5 15,0 0-5-15,0 1-3 16,0-1 0-16,0 1-1 15,0 0 0-15,-2 3-1 0,-1-3 0 16,-1 3 3-16,1-1 0 16,1 0 3-16,2 0 5 15,-2 2 3-15,2-1-3 16,-2-3-1-16,2 2 2 16,-1 2 0-16,-1-3 0 0,2 2-5 15,-2 1-1-15,2 0-3 16,-2-2 1-16,2 2-1 15,0 0 1-15,0 0-3 16,0-1 0-16,0 1 0 16,0 0 1-16,0 0-1 0,0 0 1 15,0 0 1-15,0 0-2 16,0 0-1-16,0 0 1 16,4 0-5-16,1-2-24 15,0 0-16-15,2-5-80 16</inkml:trace>
  <inkml:trace contextRef="#ctx0" brushRef="#br0" timeOffset="3875.6876">11673 10642 407 0,'0'1'49'0,"7"-1"-27"15,8 0-28-15,2 3 12 16,9-3 4-16,4 1 5 0,6 1-5 16,-2 1-6-16,1 3-2 15,-1 6 0-15,-5 0-1 16,-5 3-2-16,-2 0-11 16,-7 2-21-16,-6 0-27 15,-4-8-102-15</inkml:trace>
  <inkml:trace contextRef="#ctx0" brushRef="#br0" timeOffset="4094.4172">11905 10520 203 0,'-8'-12'154'0,"1"4"-112"0,4 7-15 15,-1 1-9-15,1 5-11 16,-2 15-7-16,-1 6 0 15,-3 12 2-15,0 4-3 16,1 4 5-16,-2 2 5 0,1-2-1 16,0-4-7-16,2-5-2 15,3-10-33-15,4-5-56 16,0-12-79-16</inkml:trace>
  <inkml:trace contextRef="#ctx0" brushRef="#br0" timeOffset="4359.9852">12301 10724 492 0,'0'0'46'0,"0"0"-20"16,5 0-26-16,2 2 3 0,1 6-1 16,1 4-2-16,4 0 0 15,-1 4 1-15,2 1-14 16,-4-3-48-16,-3-5-62 16,-2-5-250-16</inkml:trace>
  <inkml:trace contextRef="#ctx0" brushRef="#br0" timeOffset="4688.3114">12677 10305 458 0,'0'-4'10'15,"0"-4"7"-15,0 0-16 16,6 2-2-16,4 3-1 16,10 0 4-16,4 0-1 15,2 3 1-15,6 0 0 0,8 0-2 16,0 8 1-16,-3 0 0 15,0 2-1-15,-2-1-3 16,-10-3-41-16,-7 0-56 16,-7-6-47-16</inkml:trace>
  <inkml:trace contextRef="#ctx0" brushRef="#br0" timeOffset="4922.6936">12866 10221 260 0,'3'3'224'0,"3"1"-179"16,-3 3-38-16,4 7-7 0,-1 5 1 15,-2 6 4-15,-3 6 1 16,-1 1-5-16,0 0 1 15,-1-2-27-15,-9-6-37 16,-4-8-138-16</inkml:trace>
  <inkml:trace contextRef="#ctx0" brushRef="#br0" timeOffset="5453.8786">13237 10256 456 0,'-6'0'21'0,"-1"-3"8"16,4-3-21-16,3 1 8 0,0-2-16 15,3 0-2-15,9-3-1 16,2 5-14-16,1 2-3 16,0 3 4-16,0 3 15 15,-3 13-3-15,-1 8 1 16,-7 2 3-16,-4 1 1 0,0 2 0 16,0-4 0-16,0-4 1 15,-3-9 10-15,3-1 2 16,0-5-3-16,10-6-7 15,7 0 5-15,11-6 8 16,6-10-4-16,9-5-10 16,0-6-9-16,1-7-64 0,-5-2-86 15</inkml:trace>
  <inkml:trace contextRef="#ctx0" brushRef="#br0" timeOffset="5610.1583">13777 10008 440 0,'8'15'48'15,"-1"2"-37"-15,-1 10 2 16,2 2-7-16,0 3-5 0,-1-4-9 16,-2-6-74-16,2-4-164 15</inkml:trace>
  <inkml:trace contextRef="#ctx0" brushRef="#br0" timeOffset="5828.8447">13875 9750 528 0,'0'0'27'15,"9"0"-12"-15,7 0-21 16,11 0 8-16,1 1 0 16,12 10-2-16,0 2-3 15,-4-1-47-15,-4-2-20 0,-2 0-124 16</inkml:trace>
  <inkml:trace contextRef="#ctx0" brushRef="#br0" timeOffset="6032.0033">14146 9650 450 0,'-6'-2'20'0,"1"2"9"16,0 3-23-16,0 17-7 16,-7 9-1-16,4 8 2 15,-5 9 2-15,0 6-2 0,3 3 2 16,-3-8-39-16,1-8-76 15,6-7-171-15</inkml:trace>
  <inkml:trace contextRef="#ctx0" brushRef="#br0" timeOffset="6422.6551">14354 9750 501 0,'7'-10'66'0,"-2"2"-35"16,5-2-23-16,2 0-9 15,7-1 1-15,-2 4 1 16,0 2-10-16,-2 1-27 16,0 2-5-16,-5 2-6 15,-4 0 8-15,-2 9-1 0,-2 0 12 16,-2 5 23-16,0-1 7 15,0-2 3-15,0 1 11 16,5-1-6-16,4 0-1 16,3-1 1-16,5 2 1 0,1 1-6 15,-2 0-4-15,-3 1 0 16,-6 2 0-16,-6 0-4 16,-1 4 3-16,-11 0 2 15,-8-1 3-15,-8 0-2 16,0 1-1-16,-2-4 0 15,4 0-3-15,6-7-14 0,5-5-49 16,11-4-125-16</inkml:trace>
  <inkml:trace contextRef="#ctx0" brushRef="#br0" timeOffset="6844.5249">14836 9537 217 0,'0'-4'207'0,"0"1"-155"16,1-2-29-16,8-1-21 15,0 0-3-15,4-2-44 16,-4-3-53-16,-2 3-201 16</inkml:trace>
  <inkml:trace contextRef="#ctx0" brushRef="#br0" timeOffset="7063.259">14909 9458 480 0,'2'0'65'0,"-2"0"-36"16,3 0-25-16,1-1-12 0,2-5-53 16,1-2-41-16,3-3-114 15</inkml:trace>
  <inkml:trace contextRef="#ctx0" brushRef="#br0" timeOffset="7219.4805">15112 9331 463 0,'2'0'67'16,"0"0"-28"-16,-2 0-29 15,2 0-7-15,3 0-4 16,0-5-35-16,5-5-43 0,-3-2-99 16</inkml:trace>
  <inkml:trace contextRef="#ctx0" brushRef="#br0" timeOffset="7375.6858">15336 9154 536 0,'0'0'60'0,"0"-2"-41"16,0 0-17-16,2-1-2 16,5-4-22-16,1-6-70 15,3-4-188-15</inkml:trace>
  <inkml:trace contextRef="#ctx0" brushRef="#br0" timeOffset="7625.7175">15511 8865 547 0,'0'5'34'0,"2"0"-21"16,13-1-23-16,9 4 13 16,6 2 0-16,8 0-1 15,1 3 0-15,3 4-2 16,-6-4 0-16,-4 2-15 16,-8-1-30-16,-7-1-16 15,-9-5-16-15,-6-2-87 0</inkml:trace>
  <inkml:trace contextRef="#ctx0" brushRef="#br0" timeOffset="7828.8287">15766 8799 501 0,'-6'1'60'0,"3"7"-42"15,-5 6-18-15,-2 7-2 0,-4 8 2 16,-6 9 1-16,-4 4 0 16,-5 1-4-16,4 4-32 15,-1-5-36-15,4-8-80 16</inkml:trace>
  <inkml:trace contextRef="#ctx0" brushRef="#br0" timeOffset="8391.2444">15931 8968 450 0,'0'2'45'0,"0"0"-29"16,3 3-28-16,10 2 14 15,1 2 0-15,3 4 0 16,-2-2-1-16,2-1 0 16,-5-1 0-16,-5-2-2 0,-1-3 0 15,-2-1 2-15,-4-3 0 16,0 0 4-16,0 0 4 16,0-1 2-16,-2-9-8 15,-1-2 0-15,-2-2 2 0,3-2 0 16,1-2 3-16,1 0 4 15,0-1-5-15,0 1-3 16,8 0-2-16,-1 4-3 16,1 1-1-16,3 4 2 15,0 6 2-15,3 3-2 16,1 0 1-16,-1 10-1 0,-3 8-3 16,0 4 1-16,-3 3-4 15,-2 1-27-15,1-2-28 16,0-6-60-16,2-6-99 15</inkml:trace>
  <inkml:trace contextRef="#ctx0" brushRef="#br0" timeOffset="9313.0475">16572 8283 443 0,'-18'-16'12'15,"4"-4"22"-15,1 8-13 0,2 1 0 16,6 4-4-16,0 2-2 16,3 1-1-16,0 4-9 15,2 0-4-15,0 7-7 16,5 11 3-16,7 13 4 15,9 8 0-15,2 11-1 0,4 1 1 16,5 3-2-16,-1-1 1 16,1-4 1-16,1-8-1 15,-5-2 4-15,-2-10 10 16,-6-1-1-16,1-5-1 16,-9-5-3-16,-3-2-3 0,0-5-2 15,-5-1-3-15,1-2 0 16,-3-4 2-16,3-3-4 15,-1-1-19-15,5 0-26 16,3-11-39-16,0-5-36 16,-2-2-176-16</inkml:trace>
  <inkml:trace contextRef="#ctx0" brushRef="#br0" timeOffset="9750.5641">17315 8383 380 0,'0'-11'34'0,"0"-1"-4"15,0-1-24-15,2-3-3 16,-2 4-1-16,0-4-1 15,0 5-1-15,0 4 0 16,0 1 2-16,-9 4-1 0,-3 2 0 16,-3 0 1-16,-7 13-2 15,1 7 0-15,0 5 1 16,0 9-1-16,6 5 2 16,0 6 3-16,10 3-1 15,5 0 1-15,1-5-4 16,19-4-2-16,6-7 1 15,10-10-1-15,5-6 3 0,6-9 21 16,1-7-6-16,6 0-6 16,0-13-10-16,0-8 16 15,-4 0-4-15,-1-8-5 16,-5 1-5-16,-8-1-1 0,-7 0-26 16,-11 4-17-16,-8 0-14 15,-8 0-64-15,-2-1-184 16</inkml:trace>
  <inkml:trace contextRef="#ctx0" brushRef="#br0" timeOffset="10172.3721">17422 7775 472 0,'-15'-21'5'0,"6"6"2"16,2 1-5-16,7 3-2 15,0 4-5-15,10 0 3 16,14 2 0-16,5 5 3 15,12 0 2-15,8 1-3 0,4 12 0 16,6 9 1-16,4 6-1 16,2 9 1-16,2 9-1 15,3 7 1-15,1 6-1 16,-1 7 2-16,-1 0 11 16,-5 5 6-16,-6-2-8 15,-10 4-7-15,-11 2 0 16,-10 2-3-16,-10 3 1 0,-13 0-7 15,-4-1-10-15,-19-4-24 16,-10-7-64-16</inkml:trace>
  <inkml:trace contextRef="#ctx0" brushRef="#br0" timeOffset="11719.1365">13329 13476 463 0,'17'-10'21'0,"4"-10"-10"15,4 0-11-15,11-5-2 16,1-4 2-16,7-1 3 15,-3 0-3-15,-4 1-5 16,1 2 0-16,-6 4-7 16,-3 5-2-16,-6 6-3 0,-2 3-10 15,-6 7-7-15,-2 2-25 16,-2 0-42-16,-4 0-53 16</inkml:trace>
  <inkml:trace contextRef="#ctx0" brushRef="#br0" timeOffset="11984.7448">13584 13775 397 0,'0'2'72'0,"0"-2"-49"16,3-5-19-16,9-8-7 0,3-5 1 15,11-3 0-15,8-6 1 16,7-7-3-16,4-2-34 16,-1-7-122-16</inkml:trace>
  <inkml:trace contextRef="#ctx0" brushRef="#br0" timeOffset="13328.3814">14388 12794 482 0,'-12'-11'28'15,"1"3"3"-15,2 2-19 16,5 3 2-16,3 1-10 16,1 2-3-16,0 0-2 0,1 3-4 15,10 12 2-15,5 10 4 16,5 11 0-16,5 8-1 16,1 11 1-16,1 10-1 15,0 2 1-15,-1-2 0 16,-2-8-1-16,-6-6 1 0,1-11-1 15,-3-9 1-15,-2-10-1 16,-1-8 0-16,-6-7-25 16,-1-6-23-16,-5-4-7 15,-2-20 3-15,-5-3-8 16,-10-12-55-16,-9-4 77 16,-7-4 31-16,-8-1 56 0,2 4 31 15,0 4-8-15,1 3-19 16,5 3-1-16,6 3-5 15,5 6-11-15,8-1-16 16,3-5-5-16,9-2-14 16,0-5-1-16,19-1 1 0,13-2-8 15,12 0-20-15,7 7 11 16,7 7 17-16,-2 13-7 16,-5 7-21-16,-7 7 1 15,-15 16 21-15,-11 11 5 0,-16 8 2 16,-4 6 3-16,-20 7-2 15,-8 1 0-15,-6 1-3 16,2-7-6-16,2-8-5 16,10-10-15-16,5-11-36 15,12-14-163-15</inkml:trace>
  <inkml:trace contextRef="#ctx0" brushRef="#br0" timeOffset="13703.3623">15114 12234 463 0,'-7'6'44'16,"-1"1"-23"-16,1 3-19 15,4 12-4-15,-1 4-3 16,2 10 7-16,-1 9-4 16,3 12 2-16,0 4 0 15,0 6-1-15,2 5 0 0,8 4 2 16,7-4-2-16,2-3-5 16,6-4 3-16,6-10 7 15,6-7 10-15,7-9 3 16,0-9 0-16,5-8-4 15,1-6-9-15,-1-7 0 16,-1-6-2-16,-1-3-2 16,-6 0-13-16,-1-5-25 0,-11-7-49 15,-6-3-85-15</inkml:trace>
  <inkml:trace contextRef="#ctx0" brushRef="#br0" timeOffset="14922.0674">11912 11417 30 0,'0'2'79'0,"0"0"-77"15,0-2-17-15,2 0-6 16,3 0-38-16</inkml:trace>
  <inkml:trace contextRef="#ctx0" brushRef="#br0" timeOffset="16656.2779">15225 12255 458 0,'11'0'27'0,"1"-1"-20"16,7-3-4-16,2 2-3 15,7 2 1-15,1 0 0 16,3 9-1-16,4 6 0 15,4 3 3-15,0 6-1 16,1 5 0-16,-1 1-5 0,-6-3-12 16,-2-5-7-16,-5-5 6 15,-2-8-3-15,-7-7-14 16,-5-2 16-16,-6-3 19 16,-4-7-2-16,-3-8-2 0,0 1 3 15,-3-6 5-15,-4-1 7 16,-4-6 6-16,-2 3 7 15,0-3-11-15,-1 2-3 16,1 0 1-16,1 7-5 16,2 7 2-16,0 3-1 15,1 6 1-15,2 5-2 16,0 7-5-16,-1 11-3 0,-2 11 1 16,1 3-2-16,-2 8 1 15,2 0 2-15,0 3-2 16,1-6-1-16,-2-1-44 15,3-10-33-15,4-6-97 16</inkml:trace>
  <inkml:trace contextRef="#ctx0" brushRef="#br0" timeOffset="17015.6666">16027 12314 443 0,'0'0'40'16,"0"0"-4"-16,0 2-24 16,2 0-8-16,6 3-5 15,1 4 7-15,3 2 7 16,5 5-3-16,4 5-6 0,2 4-1 16,1 5-2-16,3-1-6 15,-4 0-28-15,-2-3-49 16,-1-6-128-16</inkml:trace>
  <inkml:trace contextRef="#ctx0" brushRef="#br0" timeOffset="17562.4522">16234 11733 421 0,'-7'-11'17'16,"0"-1"9"-16,-2 3-2 15,5 2-4-15,1 2-15 16,-1-1-1-16,4 5-1 15,0 1-5-15,4 1-6 0,11 15-15 16,4 11 24-16,8 5 0 16,3 13 1-16,4 8 2 15,4 6 0-15,-2 8 3 16,0-6-2-16,-2 4 3 0,0-7 1 16,-1-4-2-16,-5-8-2 15,-2-7-2-15,-3-5-1 16,-4-5-1-16,0-8 1 15,-5-1-2-15,1-7-6 16,-3-5-24-16,-4-6-27 0,0-2-98 16</inkml:trace>
  <inkml:trace contextRef="#ctx0" brushRef="#br0" timeOffset="18749.8787">16928 11814 245 0,'-6'-6'78'0,"-1"-1"-44"16,1 2-17-16,3-1 0 0,1-1 1 15,0 3-7-15,1-1 1 16,-1 0 0-16,2 1-4 16,0-1 2-16,-2 1-1 15,2 2-1-15,0 2-1 16,0-1-2-16,-1 1-1 0,-1 0-4 16,-4 3-4-16,-3 10 9 15,0 4-4-15,-6 8-1 16,1 4 2-16,-1 3-2 15,5 2 0-15,5 0 3 16,5-2 1-16,0-1-1 16,14-2 0-16,11-7-3 0,6-4 2 15,4-8 1-15,7-7 0 16,-1-3-2-16,2-8 3 16,-3-9-20-16,-2-5-48 15,-10-1-100-15</inkml:trace>
  <inkml:trace contextRef="#ctx0" brushRef="#br0" timeOffset="19062.3784">16886 11503 388 0,'-7'-12'45'0,"7"1"-16"15,0 2-27-15,15 2-3 16,6 2 0-16,7 5 5 0,12 0-1 16,5 5 2-16,9 16 3 15,6 8-1-15,6 8-1 16,-3 11 0-16,-2 11-2 16,-10 4-1-16,-5 2-2 15,-14 3 1-15,-10-2 3 0,-10-1-3 16,-7-9 1-16,-5-6-2 15,0-3-9-15,-7-10-32 16,-2-8-10-16,0-10-51 16,2-12-22-16</inkml:trace>
  <inkml:trace contextRef="#ctx0" brushRef="#br0" timeOffset="19640.445">17831 11246 171 0,'-2'-3'210'15,"2"-1"-171"-15,-2-2-15 16,0 3-9-16,2 3-4 15,0 0-7-15,0 0 4 16,4 0-6-16,1 0-2 0,2 0 1 16,1 0-1-16,-1 1 2 15,-2 1-3-15,-1 0-3 16,-3 0-9-16,-1-2 2 16,0 0 11-16,0 0 4 15,0 0-4-15,0-6 0 0,0 0-2 16,-1-1 2-16,-3-3 2 15,-1 3 5-15,0 4 9 16,3-1 0-16,-1 3-1 16,0 1 1-16,1 0-4 15,2 3-11-15,-3 6-5 0,-1 5 4 16,1 4 1-16,1-2 0 16,0 0-3-16,-1-4-22 15,3-2-9-15,0-3-9 16,0-7-55-16,0 0-86 15</inkml:trace>
  <inkml:trace contextRef="#ctx0" brushRef="#br0" timeOffset="20374.7586">18119 10561 531 0,'0'6'61'0,"0"-3"-47"16,0 6-18-16,7 8-8 15,8 5 14-15,5 7 1 16,6 8 0-16,1 5-2 0,7 8-6 16,-2 3 0-1,-1-7 2-15,-4 0 1 0,-1-6 2 16,-4-8 1-16,-4-9-1 16,-4-9 1-16,-4-5-1 15,-2-4-2-15,-6-5 6 16,-2 0 5-16,0-7 3 15,-5-7-3-15,-7-8-7 0,-7-4-3 16,-6-6 0-16,-6-3 0 16,-1-2 1-16,-5-2 0 15,2 0-1-15,-1-4 1 16,7 1-2-16,2 2 3 0,8 1-4 16,4 2 1-16,8 6 2 15,5 5-1-15,2 2-2 16,5 9 1-16,14 5-1 15,3 2-4-15,7 5 3 16,0 3 4-16,3 8 0 16,-6 6-2-16,-6 7 0 0,-6 4-2 15,-9 6-2-15,-5-1 2 16,0 3 2-16,-9-6-21 16,-1-4-17-16,5-6-30 15,3-10-41-15,2-7-50 16</inkml:trace>
  <inkml:trace contextRef="#ctx0" brushRef="#br0" timeOffset="20671.6127">18565 10255 478 0,'0'-6'36'0,"0"-1"-9"15,0 5-21-15,0 2-5 16,0 0-2-16,0 6-2 0,0 9-1 16,0 12 2-16,0 7 1 15,2 9 1-15,3 9 0 16,2 3 2-16,6 3-2 16,1-2 0-16,8-2 0 15,5-8 1-15,4-6 0 16,4-5 0-16,5-7 3 0,2-9-3 15,2-3-26-15,-3-11-35 16,-3-5-56-16,-3-13-48 16</inkml:trace>
  <inkml:trace contextRef="#ctx0" brushRef="#br0" timeOffset="21124.7064">18803 10233 425 0,'-17'-5'32'15,"7"0"-21"-15,2 0-9 16,6 5 7-16,2 0-3 16,6 3-14-16,6 5 8 15,2 3 6-15,6 2 0 16,6-3-3-16,-3 3 0 0,0-4-1 15,0-2 1-15,1-3-3 16,-4-3-1-16,1-1-5 16,-3 0-1-16,-4-4 0 15,-1-4-10-15,-1-7-15 0,-5 1-1 16,-3-4 1-16,-1 1 22 16,-3-3 14-16,0 4 28 15,0 0 18-15,-5 2-18 16,3 3-6-16,-1 3-9 15,-1 3-2-15,-1 5-7 0,0 0-4 16,-2 16-3-16,-3 8-3 16,0 10 1-16,-3 4 1 15,-1 9 1-15,-4 1-1 16,0 0 1-16,2-1-18 16,0-8-27-16,1-7-29 15,5-6-113-15</inkml:trace>
  <inkml:trace contextRef="#ctx0" brushRef="#br0" timeOffset="21484.0589">19254 10238 419 0,'2'-3'45'16,"-2"1"-20"-16,0 0-9 16,4 0-5-16,-1 1-8 15,7 1-2-15,0 0-2 16,3 0 1-16,1 0 1 0,3 7-1 16,-5 7-6-16,-1 4-5 15,-4 1 3-15,-5 1 4 16,-2-2 2-16,0-6 3 15,0-1 9-15,0-3 5 16,0-7 7-16,0-1-6 0,5 0 8 16,8-5-12-16,3-6-9 15,10-5-5-15,1-3-20 16,8-7-16-16,-2-4-39 16,-1-6-145-16</inkml:trace>
  <inkml:trace contextRef="#ctx0" brushRef="#br0" timeOffset="21765.3039">19582 9644 504 0,'-4'-11'25'16,"1"3"3"-16,1 4-16 15,2 2 0-15,0 2-13 16,2 0-4-16,6 3 1 15,6 12 6-15,3 6 0 16,3 11 0-16,1 10-3 0,2 9 3 16,-2 10-1-16,-2 7-1 15,-3 7 2-15,-2 3-1 16,3 3 2-16,-3-6-1 16,1-8-2-16,-1-6-14 15,0-11-23-15,0-14-21 16,3-15-19-16,-7-12-69 0,1-9-13 15</inkml:trace>
  <inkml:trace contextRef="#ctx0" brushRef="#br0" timeOffset="22077.7696">20113 9769 503 0,'0'-6'38'16,"0"-12"-18"-16,0 15-13 15,0 0-5-15,0 3-1 16,0 0-2-16,-2 12-8 16,-3 8-11-16,-2 10 12 15,-3 6 3-15,2 7-7 16,1 3 3-16,5-5 7 0,2-2 2 15,7-8-10-15,15-7 2 16,5-11 13-16,9-4-2 16,3-9 7-16,10-4-18 15,-3-15-51-15,1-8-137 16</inkml:trace>
  <inkml:trace contextRef="#ctx0" brushRef="#br0" timeOffset="22390.2396">20189 9222 508 0,'16'-3'29'15,"9"2"-28"-15,12 1-4 16,16 3 4-16,10 15 0 16,5 12 1-16,3 12-1 15,-6 11 1-15,-6 9-2 0,-14 8-19 16,-9 3-8-16,-14 2 7 16,-8-4 15-16,-1-3 1 15,-4-9-17-15,-2-11-37 16,-2-14-99-16</inkml:trace>
  <inkml:trace contextRef="#ctx0" brushRef="#br0" timeOffset="22687.1339">20946 9110 443 0,'9'1'35'0,"2"2"-33"15,3 5-4-15,6 1-2 16,2-2-3-16,1 0 2 15,0-3-9-15,-3-4-13 0,-1 0-6 16,-2 0-31-16,-5-9-39 16,-7-2-18-16</inkml:trace>
  <inkml:trace contextRef="#ctx0" brushRef="#br0" timeOffset="22827.6985">21134 9063 140 0,'-5'-13'223'0,"0"2"-157"0,0 3-27 15,-2 2-12-15,-1 6-10 16,-1 0-9-16,-1 14-7 15,-3 10-2-15,-1 5 1 16,1 3 1-16,2 4 0 16,2-6 2-16,6-2-15 0,1-12-64 15,2-11-138-15</inkml:trace>
  <inkml:trace contextRef="#ctx0" brushRef="#br0" timeOffset="23390.178">21251 8490 567 0,'0'-11'31'0,"0"3"-16"16,2 0-14-16,3 6-4 0,7 2 0 15,2 8 4-15,9 10-3 16,3 8-6-16,2 10-2 16,1 5-3-16,-3 2-1 15,0-2-1-15,-5-2-2 16,-5-9-1-16,1-8 12 0,-7-8 6 15,0-6-5-15,-3-7 6 16,-4-1 8-16,-3-3-1 16,0-12 1-16,-3-5 0 15,-9-6 0-15,-3-3 0 16,-5-5-5-16,-7-5-1 0,0-2-2 16,-3-3-3-16,-1-5 3 15,3 0-2-15,6-3 1 16,8 0-2-16,9 2 1 15,5 7 4-15,20 5 9 16,11 12-28-16,5 8-6 16,7 11 7-16,-5 7 13 0,-4 7 4 15,-9 13 0-15,-13 4-6 16,-10 7-2-16,-2 3 5 16,-14-2 0-16,-8 0-5 15,2-1-2-15,-2-8-17 16,7-4-27-16,8-8-55 0,5-9-10 15</inkml:trace>
  <inkml:trace contextRef="#ctx0" brushRef="#br0" timeOffset="23671.4389">21871 7948 487 0,'3'-5'33'0,"-3"-2"-13"16,0 6-13-16,0 1-7 16,0 7-6-16,0 11 0 0,0 12 5 15,0 15-1-15,5 14 1 16,7 12 2-16,4 10-1 16,7 4 0-16,2-2 1 15,4-5-2-15,5-10 2 16,5-11-2-16,3-9-2 0,8-16-6 15,4-9-16-15,2-14-34 16,-3-9-91-16,0-10-133 16</inkml:trace>
  <inkml:trace contextRef="#ctx0" brushRef="#br0" timeOffset="23952.6171">22154 7914 514 0,'8'-4'33'15,"4"4"-28"-15,10 0-1 0,5 2-3 16,7 10 3-16,4 0-4 15,3 4 3-15,4 2-3 16,-4 1-3-16,-2 0-41 16,-6-1-36-16,-10-5-68 15,-4-4-55-15</inkml:trace>
  <inkml:trace contextRef="#ctx0" brushRef="#br0" timeOffset="24124.5005">22407 7778 391 0,'-7'18'69'0,"0"10"-64"15,0 11 3-15,-3 10 7 16,-1 10-1-16,0 2-8 16,4-4-2-16,4-6-4 0,0-8-66 15,3-14-157-15</inkml:trace>
  <inkml:trace contextRef="#ctx0" brushRef="#br0" timeOffset="24530.7115">22729 7912 551 0,'5'-12'29'16,"2"-5"-11"-16,7 2-20 16,6 0 5-16,2 5-5 15,9 0 3-15,-2 5 2 16,-2 2-36-16,-5 3-18 16,-7 0-10-16,-5 0 37 15,-7 7 14-15,-3 0 9 0,0 4 1 16,-9-3 4-16,0 2 0 15,2-1 3-15,4-1 0 16,1 2-2-16,2-2-2 0,2 1-3 16,4 3 0-16,3-3 7 15,1 8-6-15,-5 1 2 16,-3 3-2-16,-2 2 1 16,0 1 4-16,-13 2-1 15,-1-3 0-15,-1-5 1 16,-1-2-5-16,-4-5 0 15,1-8-13-15,-1-3-43 0,1-11-212 16</inkml:trace>
  <inkml:trace contextRef="#ctx0" brushRef="#br0" timeOffset="24796.3301">22844 7375 538 0,'2'-10'30'16,"5"1"12"-16,0 5-24 0,10 4-12 16,5 0-4-16,4 15 0 15,6 8-1-15,8 7 3 16,3 11-3-16,2 7 1 16,0 11-1-16,-4 7 1 15,-5 3-12-15,-3 3-7 16,-9-1-20-16,-4-7 10 0,0-6-36 15,-4-14-17-15,0-10-85 16,-3-16 68-16</inkml:trace>
  <inkml:trace contextRef="#ctx0" brushRef="#br0" timeOffset="25077.5366">23562 7464 85 0,'0'-3'411'16,"-3"3"-385"-16,-11 0-8 15,1 3-15-15,1 17-1 16,-1 3-1-16,2 11-1 16,4 6 1-16,5 3-1 15,2 3 1-15,4-2 1 0,10-4 1 16,6-2 1-16,7-10-3 15,5-6 0-15,7-11-1 16,4-6 5-16,8-5-2 16,3-8-22-16,2-14-27 15,-5-8-43-15,0-9-77 16</inkml:trace>
  <inkml:trace contextRef="#ctx0" brushRef="#br0" timeOffset="25280.6638">24234 7268 231 0,'0'0'328'0,"0"0"-298"15,0-5-19-15,0-2-17 16,4-2-36-16,3-3-53 15,-2-8-164-15</inkml:trace>
  <inkml:trace contextRef="#ctx0" brushRef="#br0" timeOffset="25827.4837">23439 6883 452 0,'-7'-4'15'16,"5"-1"-14"-16,2 5 4 0,2 0-10 15,13 4 2-15,11 8 6 16,8 2 0-16,11 11-2 16,8 4 3-16,5 8-4 15,3 6 2-15,2 9 0 16,-4 10-3-16,-8 3 4 16,-7 4-2-16,-6 6 2 0,-7 5 1 15,-10 3 8-15,-6-1 11 16,-5-2-6-16,-3-2-10 15,-5-6-5-15,0-10-2 16,-2-8-2-16,0-16-21 16,0-8-25-16,0-17-49 0,2-13-146 15</inkml:trace>
  <inkml:trace contextRef="#ctx0" brushRef="#br0" timeOffset="26124.3443">24202 7272 485 0,'0'0'37'0,"0"-2"-27"16,0-7-12-16,5-1-36 15,9-1-44-15,3-5-83 16</inkml:trace>
  <inkml:trace contextRef="#ctx0" brushRef="#br0" timeOffset="26343.0781">24690 6940 466 0,'7'0'175'0,"-1"-4"-143"16,-1-4-33-16,8-2-10 15,1 2-19-15,3-5-28 16,-4-1-57-16,-1-6-180 16</inkml:trace>
  <inkml:trace contextRef="#ctx0" brushRef="#br0" timeOffset="26514.984">24925 6709 592 0,'0'0'35'15,"8"-6"-34"-15,4-7-62 16,8-1-42-16,3-5-120 15</inkml:trace>
  <inkml:trace contextRef="#ctx0" brushRef="#br0" timeOffset="26655.5989">25378 6473 563 0,'2'11'106'16,"-1"-3"-95"-16,-1-4-62 15,-8-4-146-15</inkml:trace>
  <inkml:trace contextRef="#ctx0" brushRef="#br0" timeOffset="30233.4175">16102 14590 275 0,'0'-4'24'15,"0"1"17"-15,0 0-17 16,0 1 1-16,0 0-4 15,0 2-2-15,1 0-7 0,6 0-10 16,4 0-2-16,4 11 1 16,0 9-2-16,4 3 2 15,1 7-1-15,-1 4 0 16,-1 0 1-16,1-2-3 16,-6-3 0-16,0-6-5 0,-4-8 4 15,-3-3 1-15,-1-7 3 16,-4-4-1-16,-1-1 2 15,0 0 4-15,-5-8 7 16,-2-9-9-16,-4-5 0 16,0-6-1-16,1-3 2 15,2-7-3-15,5-1-2 0,3 0 0 16,0-2 2-16,9 3-3 16,5 6 2-16,6 3 2 15,3 6 2-15,1 7-2 16,3 5 0-16,-2 11-2 15,2 0-1-15,0 20-1 16,-3 13 1-16,2 6 0 0,-4 5-1 16,-1 6 3-16,-2-5-1 15,3-2-1-15,4-11 0 16,1-7-15-16,1-13-12 16,1-11-62-16,-1-2-99 15</inkml:trace>
  <inkml:trace contextRef="#ctx0" brushRef="#br0" timeOffset="30936.5038">17010 14275 327 0,'-6'-14'26'0,"-6"-1"-18"16,-1 1 9-16,-2 0-8 16,0 5-5-16,-3 3 2 15,3 4 5-15,-2 2-9 16,-1 6 0-16,0 10-1 0,0 7 0 16,-2 6 1-16,6 5 1 15,-3 1-2-15,9 3 0 16,-1-1-1-16,5-3 1 15,4 0 0-15,0-7-1 16,7-5 1-16,7-5-1 16,1-5-5-16,1-4 2 15,0-3-2-15,2-5 9 0,-2 0-3 16,3-12-1-16,-4 1 3 16,2-7-1-16,-3 2 0 15,-2-2-2-15,-2 2 3 16,-3 2-2-16,-2-2-1 0,-2 7 9 15,-3 0 2-15,2 3 4 16,0 3 1-16,1 3 1 16,4 0-12-16,0 0-4 15,3 2-1-15,5 5 3 16,4-2-4-16,1 1 2 0,2-3-15 16,-1 1-17-16,1-4-9 15,-2 0-16-15,-1 0-35 16,1-4 19-16,-8-5 47 15,3-5 11-15,-5-2 16 16,-3-4 5-16,1 1 12 16,-2-5 34-16,-6 1 18 0,0 0 1 15,0 0-30-15,0 4-10 16,0-1-13-16,0 6-6 16,0-1-3-16,0 6-7 15,0 4-1-15,5 3-1 0,3 2 0 16,4 3-1-16,4 10 2 15,2 3-1-15,1 2 1 16,-1 2-3-16,1-2-30 16,-4-1-34-16,-3-7-108 15</inkml:trace>
  <inkml:trace contextRef="#ctx0" brushRef="#br0" timeOffset="31108.363">17042 14037 482 0,'-14'2'18'16,"4"0"-15"-16,2 0-18 16,8 2-48-16,0-3-106 0</inkml:trace>
  <inkml:trace contextRef="#ctx0" brushRef="#br0" timeOffset="31483.3258">17389 14020 332 0,'6'5'93'15,"4"-1"-89"-15,3-1-14 0,3 4 15 16,7 1 0-16,3-3-2 16,1 2-2-16,-1-5 3 15,-1 0-2-15,0-2-3 16,-3 0-8-16,-3 0 5 16,-2-2-2-16,-3 0-1 0,-4-2 5 15,-5 1 4-15,-2-2 2 16,-1-5 18-16,-2-2 9 15,0-4 4-15,0-4-8 16,0-1-5-16,-5-4-6 16,0-2-7-16,1 1-8 0,-2-1-2 15,2 2-25-15,1 2-18 16,-1 3-13-16,4 4 10 16,0 0-43-16,0 3-31 15</inkml:trace>
  <inkml:trace contextRef="#ctx0" brushRef="#br0" timeOffset="31920.807">17809 13758 320 0,'13'3'25'0,"1"-3"5"0,3 0-15 15,2-8-8-15,1-5-3 16,-2-4-2-16,-4 2 0 15,-4-7-1-15,-2 1-11 16,-6-1 0-16,-2 2 1 16,0 1 7-16,-6-1 2 15,-1 6 0-15,-3 0 2 0,1 5 3 16,-3 0 1-16,2 5-4 16,-3 4-3-16,2 0 0 15,3 0-1-15,-1 6 2 16,1 6 0-16,1 2-1 15,2 6 0-15,-2 2-1 0,4 0 4 16,-2 0-2-16,2-1 1 16,3-4 0-16,0-4-2 15,0-3 2-15,1-3 0 16,9-4 0-16,2-3 3 16,3 0 2-16,4-3 5 0,5-8-1 15,5-5-5-15,-1-2 0 16,5-3-4-16,-3-4-2 15,4-2-53-15,-5-5-73 16,0-2-37-16</inkml:trace>
  <inkml:trace contextRef="#ctx0" brushRef="#br0" timeOffset="34311.2651">12447 11381 254 0,'9'13'22'16,"0"-2"1"-16,0 1-1 16,6 2-7-16,-1-1-4 0,4-2-5 15,-4-6 0-15,3-1-2 16,0-4-1-16,2 0 2 16,-2 0-1-16,5-5-1 15,0-8-1-15,3-2-1 0,1-4 0 16,8-8 4-16,1-1-4 15,8-4 1-15,4-2-1 16,4-4 0-16,7 1 0 16,1 2 0-16,2 3 1 15,2 1-2-15,3 2 0 16,-3 2 1-16,3 2-1 16,3 4 4-16,1 1-1 0,2 4 2 15,2 2 0-15,1 3 0 16,0 0-5-16,-3 3 0 15,0 2 1-15,-8 2-1 16,-2 3 0-16,-10 1 0 16,-8 0-5-16,-3 0-3 0,-9 0 5 15,-7 0 1-15,-7 0 1 16,-2 4-1-16,-5-4 4 16,-4 1-4-16,-4-1 4 15,0 0-1-15,-3 0 4 0,3 0 10 16,-1 0 2-16,-2-1-4 15,0-7-3-15,0-1-8 16,0-3 2-16,0-1 1 16,0-3 1-16,0 2 2 15,0-4-5-15,0 4-2 0,3-4-1 16,8 2 1-16,-1-1-1 16,7 0-1-16,3-3 1 15,1 3-1-15,6-3 1 16,2-1 2-16,3-4 1 15,5 0 2-15,4-2-1 16,3 0 0-16,-1-1 0 16,2-2 0-16,0 3 1 0,2 0-3 15,-1 0 0-15,3 2-1 16,2-1 1-16,2-1-4 16,3-2 2-16,3 1 2 15,2-6-2-15,2 0 0 0,0-2 0 16,1-3 0-16,-3 2 0 15,2-1 1-15,3-3 0 16,2 0 0-16,0-2 1 16,3-2 0-16,2 3-2 15,-2 1 1-15,-5 0-1 16,2 3 0-16,-5 0 0 0,-3 3 1 16,-5-1-1-16,0 1 1 15,-4-3-1-15,-4 2 0 16,-2 1 1-16,-4 1 1 15,0 4-1-15,-3 1 0 16,-2 6-1-16,-6 5-27 0,-4 2-36 16,-8 0-63-16</inkml:trace>
  <inkml:trace contextRef="#ctx0" brushRef="#br0" timeOffset="38935.9143">10986 12114 333 0,'-8'-17'35'0,"-1"-1"-13"16,0 4-7-16,4-1 2 15,2 5-3-15,-2-1-3 16,4 2-2-16,-1 0-6 16,0 2-2-16,2 1-3 0,0 6 2 15,0 0-11-15,0 2-13 16,-3 12 6-16,-1 5 14 16,-1 6 4-16,-4 8-2 15,1 5 4-15,0 3-1 16,2 4 0-16,3-1 0 15,3 2-2-15,0-1 1 0,0-1 2 16,2 3-3-16,8-4 1 16,5 0-1-16,2-3 2 15,7 0 0-15,1-4 1 16,2-1 2-16,4-4 4 0,1-1-3 16,0-2 0-16,1-1-2 15,-1 0-2-15,-2 0 2 16,1-2-2-16,-6 0-1 15,1 2 1-15,-7 3 0 16,-3 2-1-16,-5 2 0 16,-6 2 0-16,-3 1 1 0,-2 1-2 15,-2-1 2-15,-8-3 0 16,1-7-1-16,-1-3 1 16,3-4-1-16,0-5 0 15,4-4 0-15,-1-7 0 16,0-4 0-16,0 0 1 0,3 0-1 15,-1-7-2-15,2-3-3 16,-2 2 3-16,1-2 5 16,1 1 1-16,0 0 2 15,0 5 3-15,0 1-3 0,6 1-5 16,4 2-2-16,4 0 1 16,3 9 0-16,2 8-2 15,3 2 1-15,-1 6 0 16,2 2-1-16,-1 5-5 15,0 3 0-15,-3 3 2 16,-2 1 1-16,1 2 3 16,1 0 1-16,1 2 1 0,-3-3-1 15,4 2 0-15,-1-2 1 16,1 2-2-16,-1-1 2 16,0 3-1-16,1 2 0 15,-1 4 2-15,2 4-2 16,0-2 0-16,4 0 0 15,-1 1 1-15,4-3 0 0,3-5-1 16,2-3-1-16,0-2 0 16,6-8-1-16,1-2 2 15,4-3-4-15,0-2 6 0,1-5-1 16,3-1-3-16,2-5-3 16,0-1 1-16,-2-4 6 15,-3-3 5-15,1-3-1 16,-4 0-4-16,1-1-1 15,-5 0-1-15,0-2-1 16,1 4-15-16,-4-1-37 0,-9 1-66 16,-6 1-121-16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5:29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25017 5755 413 0,'0'-6'8'16,"0"-1"4"-16,-2 3 6 0,2 2-7 15,0 2-7-15,0 0-2 16,0 0-1-16,3 4 0 15,1 5 0-15,2 7 1 16,1 3 2-16,0 4-2 16,0 8 0-16,1 3-1 0,2 3 0 15,-3 4-1-15,0 4-1 16,-1-2-8-16,-2-3-4 16,-4 0 6-16,0-12 6 15,0-4 1-15,0-8 0 16,-2-7 0-16,0-4 1 15,-4-5 17-15,1 0-3 0,2-4 2 16,-6-10-4-16,2-5-6 16,-3-10-4-16,0-7-1 15,-1-5-1-15,-2-5 0 16,-2 0 0-16,-4-3-1 16,2 8 0-16,0 2 1 0,3 7 3 15,5 9 21-15,7 5 0 16,2 4-11-16,17 5-13 15,8 3 0-15,9 3-4 16,7 3-2-16,3 0-11 16,0 7 8-16,-1 7-5 15,-11 4 1-15,-5 1 0 0,-12 1 5 16,-12 0 1-16,-4-4 4 16,-21 4 0-16,-9-4 0 15,-8 2-6-15,-3-2-18 16,3-2-9-16,7-4-9 15,10-3-27-15,11-7-124 0</inkml:trace>
  <inkml:trace contextRef="#ctx0" brushRef="#br0" timeOffset="281.2479">25415 5615 406 0,'6'-2'61'0,"3"-3"-39"16,-4 5-9-16,-3 0-13 0,2 9 0 15,-4 12 1-15,0 8 0 16,0 9 1-16,-6 11-4 16,-2 2 2-16,-4 7 1 15,4 2-1-15,4 1 0 16,4-4-1-16,0-2 2 0,14-5-9 15,6-8-13-15,7-9-8 16,6-9 2-16,1-9-14 16,3-10-37-16,1-5-114 15</inkml:trace>
  <inkml:trace contextRef="#ctx0" brushRef="#br0" timeOffset="624.9543">25829 6083 412 0,'-2'-2'37'0,"2"-11"-8"16,0-1-21-16,0-2-5 16,0-4-1-16,0-2 2 15,4-4-2-15,-1-1 0 16,1-3-2-16,-3 1 2 0,3 0-2 15,-2 3 1-15,1 1-1 16,-1 5 0-16,1 3 3 16,4 2 8-16,-1 6-5 15,3 2 0-15,6 5-6 16,1 2 3-16,4 0-4 0,2 13-1 16,0 8-4-16,0 6 6 15,-2 5-1-15,-2 4-9 16,0 0-22-16,-8-1-26 15,-1-1-61-15</inkml:trace>
  <inkml:trace contextRef="#ctx0" brushRef="#br0" timeOffset="828.0698">25882 6065 420 0,'-7'1'77'16,"7"-1"-37"-16,5 0-30 15,12-5-16-15,7-2 4 16,6-1-6-16,8 0-16 0,3 1-24 16,1-4-45-16,-2 0-95 15</inkml:trace>
  <inkml:trace contextRef="#ctx0" brushRef="#br0" timeOffset="968.6848">26326 5945 375 0,'5'0'94'0,"-3"1"-55"15,2 10-36-15,-3 9-3 16,3 3 4-16,-1 4-1 16,2 5-1-16,-3-2-7 15,1-1-48-15,-1-8-68 0</inkml:trace>
  <inkml:trace contextRef="#ctx0" brushRef="#br0" timeOffset="1609.2698">26572 5681 483 0,'7'-2'12'0,"4"2"1"16,4 0-17-16,0 7 3 15,4 9 0-15,1 9-8 16,-3 3-16-16,0 6 10 16,-7 4 8-16,1 0 4 0,-5-1 4 15,-1-1-1-15,0-4 2 16,-1-6-2-16,-1-2 1 15,-1-10 0-15,0-3 0 16,-1-6-1-16,-1-5 18 16,0-2 25-16,0-13 8 15,-1-7-43-15,-6-6-6 0,-2-9-2 16,-1 0-1-16,2 0 0 16,1 1-4-16,1 2 5 15,5 5 1-15,1 8-1 16,0 3-1-16,3 4-1 0,4 3-1 15,5 4 1-15,3 5 1 16,-1 1-3-16,3 1 2 16,-2 0-7-16,0 6-4 15,-4 4-7-15,-3-2 4 16,-5 3 6-16,-3-2 5 0,0 2-5 16,0 3 5-1,-6 0 2-15,4 1 4 0,2 3-2 16,0-1 0-16,5 0 0 15,8 0-9-15,1 1-12 16,3 2 7-16,0-1 15 16,-5 4 2-16,-3-1-1 15,-3 1-1-15,-6-1 1 0,0-2 4 16,-6-1 0-16,-8-1 4 16,-5-4 2-16,-1-3-2 15,-4-4-3-15,0-7-3 16,1 0-39-16,1-13-97 0</inkml:trace>
  <inkml:trace contextRef="#ctx0" brushRef="#br0" timeOffset="1843.6284">26845 5550 474 0,'16'-12'13'16,"2"3"21"-16,6 4-14 15,4 5-11-15,10 0 0 16,5 16-6-16,6 7-2 16,2 13 0-16,-2 7-2 15,-8 10-1-15,-14 7-38 0,-12 7-41 16,-15 0-34-16,-11 1-14 16,-20-4 78-16,-10-2 28 15,-11-6-97-15</inkml:trace>
  <inkml:trace contextRef="#ctx0" brushRef="#br0" timeOffset="3718.514">5435 6567 348 0,'-6'-15'45'15,"1"-2"-26"-15,-4 3 3 16,6 7-8-16,1 0 0 15,0 3-6-15,2 3-2 16,0 1-4-16,0 0-2 0,0 12-7 16,6 9 5-16,4 9 2 15,1 12 0-15,2 10 0 16,1 4 0-16,1 5 1 16,0-2-1-16,2-6-5 15,-7-10-2-15,2-13 6 0,-5-10 1 16,-4-8 0-16,-1-8 1 15,-2-4 8-15,0 0 24 16,0-12 4-16,-2-6-32 16,-8-9-4-16,-5-5 0 15,-5-4-2-15,1-5-2 16,-2-1 3-16,6-3 0 0,2 1 1 16,6 3-1-16,7-1-4 15,0 3 4-15,3 7-1 16,12 3 1-16,1 6-1 15,4 7-2-15,-1 5 1 16,4 8 0-16,-1 3-4 0,0 4 3 16,-6 16-5-16,-1 2 2 15,-5 8 4-15,-3 2-2 16,-3 2-3-16,1-5-1 16,-1-2-8-16,-2-5-23 15,0-10-58-15,1-8-190 0</inkml:trace>
  <inkml:trace contextRef="#ctx0" brushRef="#br0" timeOffset="3999.732">5984 6427 497 0,'-2'-6'5'0,"-4"1"7"15,0 5-7-15,3 0-4 0,1 12-2 16,-1 12-1-16,1 4 1 16,-1 13-2-16,-2 6 2 15,3 3-4-15,0 0-3 16,1-1 4-16,1-4 4 16,0-8 0-16,5-3-2 15,8-7-3-15,1-8-10 0,8-2-8 16,3-10-16-16,2-6-8 15,-1-1-34-15,0-3-76 16</inkml:trace>
  <inkml:trace contextRef="#ctx0" brushRef="#br0" timeOffset="4312.2">6266 6849 387 0,'0'-3'27'0,"-7"-12"14"0,2-2-28 15,1-5 8-15,-1-6-15 16,3-5-4-16,2-4 1 16,0-4-2-16,0-2-1 15,0 1 0-15,0 4 3 16,0 4-1-16,2 6 2 16,-2 12 1-16,0 2 2 0,2 8 4 15,-2 6 0-15,5 2-8 16,0 14-7-16,2 2 3 15,6 8 2-15,1 7 1 16,3-1-2-16,2-2 0 16,1 2 0-16,2-4-5 15,-5 2-39-15,0-3-11 0,-7-2-45 16,-6-5-127-16</inkml:trace>
  <inkml:trace contextRef="#ctx0" brushRef="#br0" timeOffset="4515.3084">6250 6758 375 0,'-10'0'30'0,"2"-5"2"16,8-4-12-16,0-2-12 0,11-5-5 15,5-1-3-15,6-4-1 16,5-1-28-16,3-3-20 15,-1 0-6-15,-2 0-60 16,-6-1-37-16</inkml:trace>
  <inkml:trace contextRef="#ctx0" brushRef="#br0" timeOffset="4749.6787">6486 6396 204 0,'0'-14'47'15,"0"5"18"-15,0 4-28 0,0 1-9 16,0 4-6-16,0 0-15 15,3 2-8-15,3 10 3 16,1 8-1-16,3 5 0 16,3 9 0-16,3 5 0 15,4 4 5-15,0 2 2 16,1-1 1-16,-1-4-5 0,0 1-2 16,-1-6-4-16,0-7 2 15,-6-4-2-15,-1-5-32 16,-3-6 0-16,-4-10-50 15,-2-3-183-15</inkml:trace>
  <inkml:trace contextRef="#ctx0" brushRef="#br0" timeOffset="5374.624">6771 6549 235 0,'0'0'185'15,"2"0"-167"-15,7 11-18 16,2 7-1-16,3 7 2 16,4 6-1-16,3 0 0 15,1 1 0-15,-4-1-1 0,-2-6 0 16,-3-4-1-16,-4-6 2 16,-4-5 0-16,-1-3 2 15,-4-5-1-15,0-2 3 16,-7 0 15-16,-4-11 2 15,-5-5-12-15,-3-5-4 16,-2-1-4-16,-1-7 0 0,2 1 3 16,3 0 2-16,2 1 2 15,5 1 6-15,4 2-1 16,5 0-7-16,1-1-1 16,3 0-2-16,9 1-2 15,5 3-3-15,0 2 2 0,5 4-2 16,-2 4 0-16,-6 5-7 15,-1 6-19-15,-7 0 2 16,-6 10 5-16,0 4 11 16,-12 9-1-16,-2-1 4 15,-1 0 6-15,1 2 1 0,6-5 0 16,4-2 0-16,4-6-1 16,2-1-4-16,10-3-1 15,7 0-1-15,1-3 0 16,7-1 7-16,4 1-1 15,1-1 0-15,1 0 6 16,2 2 5-16,0 3-5 0,-6 2-1 16,-5 2-1-16,-7 1 0 15,-5-2-1-15,-7 9 3 16,-5-8 3-16,-1 5 0 16,-15-1-2-16,-1-2-3 0,-7 1 1 15,-3-9-3-15,-2 0-11 16,0-6-17-16,-3 2-55 15,2-13-161-15</inkml:trace>
  <inkml:trace contextRef="#ctx0" brushRef="#br0" timeOffset="5655.8702">6899 6223 374 0,'6'-12'14'0,"4"-3"23"16,4 5-21-16,4 4-10 0,8 3-1 16,9 3-2-16,6 3-1 15,10 19 0-15,0 8-2 16,5 13 1-16,-3 10-1 0,-4 11-1 16,-5 6-21-16,-6 0 5 15,-8-2 13-15,-3-3 4 16,-5-4-1-16,-6-6 9 15,-4-1 8-15,-3-3-2 16,-5 1-5-16,-4-2-9 16,0-3 1-16,-5-8-87 0</inkml:trace>
  <inkml:trace contextRef="#ctx0" brushRef="#br0" timeOffset="6265.2223">5526 6772 209 0,'0'-1'67'15,"-3"1"-7"-15,-1 0-26 0,1 5-24 16,-1 9-9-16,-1 7-1 15,0 10 1-15,-1 1-6 16,0 0-41-16,3 0-80 16</inkml:trace>
  <inkml:trace contextRef="#ctx0" brushRef="#br0" timeOffset="7718.1932">9540 6603 274 0,'0'-3'41'0,"0"-1"-31"16,0 4-1-16,7 3-8 15,7 12 2-15,4 3 3 16,1 7-2-16,0 7-1 16,4 3-1-16,-1 8-1 15,-1 5 0-15,-1 4-1 0,0-2 1 16,0-2-1-16,-2-7 0 16,-6-7 0-16,-1-13 2 15,-2-4 13-15,-4-10 17 16,-5-7 21-16,0-2 32 15,-5-14-45-15,-5-6-29 16,-7-8-9-16,-5-6-1 16,-4-7 0-16,-1-3-4 0,-2 0-10 15,-3-2-2-15,8 1 11 16,3 2 3-16,5 3 3 16,6 2-2-16,5 3-1 15,5 1-1-15,4 2-1 0,10 4 2 16,4 7-8-16,5 2 2 15,4 10-5-15,1 9-4 16,-5 2-7-16,-2 14-2 16,-4 11 5-16,-10 8-3 15,-7 2 13-15,-6 4-15 16,-14-3 19-16,1 0-12 0,-3-6-18 16,0-10-27-16,9-6 1 15,1-10-87-15</inkml:trace>
  <inkml:trace contextRef="#ctx0" brushRef="#br0" timeOffset="8015.0794">10078 6306 410 0,'6'-8'8'0,"-6"1"19"15,1 7-10-15,-1 0-14 16,0 9-6-16,-5 12-3 16,-5 15 5-16,-1 10 2 15,-2 11-2-15,4 8 1 0,3 2-2 16,6 1-2-16,0-7 5 16,15-8-1-16,10-6-3 15,4-12 1-15,9-8 0 16,4-7-1-16,0-6 4 15,1-7-10-15,-1-7-42 16,-4 0-85-16</inkml:trace>
  <inkml:trace contextRef="#ctx0" brushRef="#br0" timeOffset="8327.5736">10431 6739 408 0,'-5'0'44'0,"-3"-10"-18"16,3-4-13-16,1-1-5 0,1-4-7 15,-3-3-1-15,1-5-1 16,1-5-11-16,-1-3 8 16,-1 0 4-16,3-5-4 15,-1 6 6-15,3-4-2 16,1 11 1-16,0 4 1 15,0 5 4-15,0 7 0 16,1 6 1-16,8 5-9 0,1 0 0 16,9 14 0-16,3 6 1 15,5 4 1-15,2 7 0 16,1 3 0-16,1-1-13 16,-1 2-24-16,1-4-41 0,-10-7-64 15</inkml:trace>
  <inkml:trace contextRef="#ctx0" brushRef="#br0" timeOffset="8515.0401">10497 6664 283 0,'-8'0'74'15,"1"0"-30"-15,7-11-20 16,2-3-24-16,15-4 1 15,6-4 2-15,8-9-17 0,6 2-25 16,1-7-28-16,-1 0-116 16</inkml:trace>
  <inkml:trace contextRef="#ctx0" brushRef="#br0" timeOffset="8702.5095">10857 6334 343 0,'0'-2'61'16,"0"2"-7"-16,0 0-24 15,0 0-23-15,1 18-12 16,6 9 7-16,-1 12-4 0,-1 11 3 16,4 6 1-16,-2 10 0 15,4-5-2-15,-2 0-2 16,4-6-14-16,-5-9-50 16,6-8-75-16</inkml:trace>
  <inkml:trace contextRef="#ctx0" brushRef="#br0" timeOffset="9311.8411">11154 6544 426 0,'0'-6'24'16,"0"6"0"-16,0 0-19 15,4 9-8-15,4 8 1 16,-2 7 2-16,5 3 0 0,-2 4-1 16,2-1 0-16,-2 0-9 15,-1-3 6-15,0-6-3 16,-2-4 1-16,-3-5 2 16,-1-3 2-16,0-5 2 15,1-4-1-15,0 0-6 16,-1-2 5-16,2-11-2 0,-4-4 8 15,0-5-2-15,0-6 1 16,0-2 1-16,-6-7 0 16,-2 2 13-16,1 5-14 15,-1 0 2-15,1 3 11 0,5 8-2 16,2 1-1-16,0 5-2 16,0 4-4-16,5 2-9 15,9 1 2-15,-2 3-3 16,4 3 2-16,-2 0 0 15,3 6-12-15,-5 5-11 16,-2 7 2-16,-3 3 0 0,-6 0 6 16,-1-2 10-16,0-3 3 15,-3 0 3-15,-5-2 1 16,5-3 1-16,1 3 0 16,2-3-1-16,0 1 0 0,3 2-1 15,7 0-1 1,2 6 1-16,0-4 0 0,1 1-1 15,-4 1 2-15,0-3-1 16,-3-2 1-16,-4-1 2 16,-2-2 3-16,0-2 3 15,-5-4 0-15,-3-1-2 0,-3-3-6 16,-5 0-19-16,-2-10-70 16</inkml:trace>
  <inkml:trace contextRef="#ctx0" brushRef="#br0" timeOffset="9593.107">11384 6228 391 0,'18'-5'18'0,"2"2"2"15,2 3-10-15,4 5-4 16,1 15-1-16,2 6 0 15,3 12-3-15,-3 5-1 16,0 5 0-16,-2 2-1 16,-4 2 0-16,-4-7 0 0,-2 0-1 15,-8-5-1-15,-1-7 4 16,-1-2-2-16,-4-6 1 16,1 0-14-16,-4-7-25 15,1-6-40-15,-1-5-124 16</inkml:trace>
  <inkml:trace contextRef="#ctx0" brushRef="#br0" timeOffset="9968.0427">12004 6456 182 0,'0'0'134'0,"2"-3"-90"0,-2-2-19 15,5-2-12-15,0 0-6 16,2 0-4-16,4-2 1 16,2 0-4-16,1 0 1 15,2-2-1-15,1 0-3 16,-2 1-11-16,2 1-9 16,-3 2-11-16,-1 1-18 0,-6 6-19 15,-5 0 3-15</inkml:trace>
  <inkml:trace contextRef="#ctx0" brushRef="#br0" timeOffset="10171.1484">11938 6657 339 0,'0'5'52'0,"3"-5"-34"0,9 0-18 15,7-5 25-15,6-5-4 16,5-3-17-16,3-4-3 16,1-3-2-16,-2-1-43 15,0-3-43-15,-8-3-131 16</inkml:trace>
  <inkml:trace contextRef="#ctx0" brushRef="#br0" timeOffset="10702.3541">12245 6298 259 0,'-5'-13'60'0,"2"3"-10"16,1 3-23-16,2-1 3 15,0 5-16-15,0 3-8 16,0 0-5-16,8 0-4 16,-1 11 2-16,7 1 1 15,2 10 0-15,2 4 0 0,2 8 0 16,0 6 0-16,-1 4-3 15,1-1-17-15,-4-2 5 16,-1-4 1-16,0-5 2 16,-3-5 6-16,-2-7 5 15,-3-6 2-15,-3-6-1 16,0 0 0-16,-2-5 1 0,-2-3 0 16,0-5 43-16,-2-9-22 15,-6-7-19-15,1-6-1 16,-5-7-1-16,1-5 1 15,-1-4 0-15,1 3-1 16,-2-2 0-16,3 5 1 0,-2 5-2 16,2 1 2-16,3 6-2 15,0 4 1-15,7-2-1 16,0 5 2-16,5-2 0 16,12 2-1-16,10 4 1 0,4 2-1 15,9 4-2-15,-2 8 1 16,-1 4-2-16,-6 15-1 15,-8 6 2-15,-7 6 1 16,-8 3-2-16,-8 1 1 16,-5 1 1-16,-14 0 0 15,-6-1 1-15,-2-3-12 16,-4-3-33-16,3-10-28 0,6-3-140 16</inkml:trace>
  <inkml:trace contextRef="#ctx0" brushRef="#br0" timeOffset="10936.7437">12776 6139 371 0,'0'2'11'16,"0"9"6"-16,0 7-14 15,0 10-3-15,0 8 2 16,3 7 2-16,6 1 0 16,6 5-3-16,2-2-1 0,4-2-1 15,0-5-19-15,0-7-38 16,-1-6-54-16,0-5-19 16</inkml:trace>
  <inkml:trace contextRef="#ctx0" brushRef="#br0" timeOffset="11311.6966">13041 6568 388 0,'0'-19'45'16,"0"-5"-6"-16,0-5-16 0,-5-3-6 15,0-4-10-15,-1 3-6 16,0-2 0-16,0 3-1 15,-2 4-4-15,1 1-1 16,2 2 3-16,0 4 2 16,1 1 0-16,3 1 1 0,-2 1-1 15,3 3-1-15,0-1 0 16,8 5-5-16,1 4 4 16,3 6 0-16,4 1 2 15,0 3-4-15,2 12 2 16,3 8 2-16,-4 2-1 15,1 4 0-15,-2-1 0 0,1 2 2 16,-2-3-1-16,2-2 1 16,-1-4-2-16,0-1 0 15,1-4-2-15,-5-6-34 16,-3 1-20-16,-4-7-64 0,-5-4-63 16</inkml:trace>
  <inkml:trace contextRef="#ctx0" brushRef="#br0" timeOffset="11530.4674">12891 6407 405 0,'-13'0'59'15,"4"0"-13"-15,6 0-26 16,3 0-17-16,0-5-6 15,9-5 5-15,7-2-4 0,5-4-27 16,4-5-10-16,2-6-27 16,-3-4-43-16</inkml:trace>
  <inkml:trace contextRef="#ctx0" brushRef="#br0" timeOffset="11780.4131">13063 5877 178 0,'24'-18'-9'16,"3"6"11"-16,1 6 5 15,3 6-4-15,-1 4 1 16,1 17 6-16,0 6 5 16,-1 11 25-16,1 8 16 15,1 6-16-15,0 5-5 16,2 7-7-16,-3 2-6 15,-4 2-7-15,-5 4-8 0,-3 2-3 16,-9 2-2-16,0-2-3 16,-10-1-41-16,0-5-112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6:09.8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22755 6171 299 0,'-7'0'35'0,"0"-1"1"0,2-3-8 15,3 1 0-15,1-1-8 16,-1-2-2-16,0 3-1 16,2-1-3-16,0-1-8 15,0 3-2-15,0 1 2 16,0 1 1-16,0 0-2 0,0 3-5 15,0 11 2-15,0 8-1 16,7 10 5-16,3 5 0 16,-1 12-2-16,-4 4-2 15,0 6-2-15,0-2 1 16,0-4-1-16,-5-5 0 0,1-3 1 16,-1-9 6-16,2-6 10 15,-2-6-2-15,4-7-4 16,-3-1-7-16,3-7-1 15,-2-4-2-15,1-3 1 16,1-2-1-16,-3-5 5 0,1-11-2 16,-2-8-2-16,0-6-2 15,-9-6 1-15,-5-6 0 16,-2 2 2-16,-1-4 4 16,-4 5 0-16,1 4 6 15,5 3-2-15,0 3-2 16,3 4-1-16,2 1-1 0,3 2 0 15,5 0-6-15,2-2-1 16,0 2-1-16,0-1 1 16,12-1-10-16,1 4-5 15,6 4-4-15,-2 4-1 16,7 5-1-16,-2 4 5 0,-2 3 7 16,2 3 7-16,-2 11 2 15,-2 9-1-15,-8 4 1 16,-5 7 1-16,-5 7 2 15,0 0 1-15,-17 0 0 0,-7-2-2 16,-2-3-1-16,-1-8-1 16,0-6-26-16,7-12-54 15,10-10-73-15</inkml:trace>
  <inkml:trace contextRef="#ctx0" brushRef="#br0" timeOffset="437.4562">23245 5970 264 0,'3'1'56'16,"-3"-1"-30"-16,0 4-24 16,0 0-2-16,0 1 1 15,-3 6 1-15,-9 1 2 0,0 6-3 16,2 5 1-16,-3 7 1 15,2 8 4-15,3 9 5 16,3 5 4-16,5 3-4 16,0 3 5-16,5 3-2 0,10-2 7 15,5-5-6-15,7-7-9 16,4-6-5-16,5-7-1 16,-1-8-1-16,5-8-7 15,2-7-23-15,0-11-24 16,3-1-39-16</inkml:trace>
  <inkml:trace contextRef="#ctx0" brushRef="#br0" timeOffset="1702.9984">23602 6088 369 0,'-2'0'22'15,"-2"0"16"-15,4 0-7 16,-1 0-6-16,1 0 3 15,0 0-10-15,0 0-8 0,0 0-4 16,0 0-2-16,0 0-3 16,0 0-2-16,7 3 0 15,6 6 3-15,6 4 4 16,6 2-1-16,6 3 1 16,5 2 0-16,-1 3-3 15,0 4-2-15,-4-2-3 16,-7-1-25-16,-4-4-19 0,-3-3 1 15,-8-7-16-15,-9-4-61 16</inkml:trace>
  <inkml:trace contextRef="#ctx0" brushRef="#br0" timeOffset="1906.1077">23835 6157 408 0,'0'-5'41'15,"0"1"16"-15,0 1-30 0,0 3 1 16,0 0-20-16,0 7-9 16,-5 9 2-16,-8 7 0 15,-1 7 0-15,-2 5 2 16,0 2-3-16,1 0 0 16,5 1-25-16,3-8-54 15,1-10-98-15</inkml:trace>
  <inkml:trace contextRef="#ctx0" brushRef="#br0" timeOffset="2109.2124">24177 6334 472 0,'5'23'24'0,"-2"2"13"0,7 5-28 16,0 8-8-16,1-3-10 16,2-3-57-16,4-9-116 15</inkml:trace>
  <inkml:trace contextRef="#ctx0" brushRef="#br0" timeOffset="2374.84">24631 6366 481 0,'0'18'9'0,"0"1"-2"16,0 5-8-16,-5 2-3 16,0-1-38-16,2-6-47 15,0-6-130-15</inkml:trace>
  <inkml:trace contextRef="#ctx0" brushRef="#br0" timeOffset="2656.0542">24823 6041 556 0,'-5'0'25'15,"5"0"15"-15,0 0-32 16,10 5-14-16,12 6 7 16,9 5 2-16,6 6-3 15,9 6 0-15,1 1-14 16,-3 1-27-16,-6-1-43 16,-8-6-65-16,-9-4-104 0</inkml:trace>
  <inkml:trace contextRef="#ctx0" brushRef="#br0" timeOffset="2859.1564">25114 5996 508 0,'-6'-3'30'15,"1"3"6"-15,-2 7-26 16,-2 11-11-16,-4 10 1 0,-1 9 0 15,-2 8 1-15,0 4 0 16,1 2-3-16,0-1-44 16,1-7-55-16,6-8-148 15</inkml:trace>
  <inkml:trace contextRef="#ctx0" brushRef="#br0" timeOffset="3187.3069">25295 6295 508 0,'11'-11'20'0,"3"0"1"16,3 4-20-16,2 0-2 15,5 4 1-15,-4 3 1 16,-3 0-3-16,1 4-1 0,-9 9-19 15,-7 7-15-15,-2 1 14 16,-2 4 12-16,-10-2 14 16,1-1 4-16,0-4 12 15,4-3 17-15,4-2-6 16,3-4-15-16,0 0-13 0,8-5 0 16,9-3 2-16,6-1-2 15,7-1-11-15,2-17-24 16,5-4-38-16,-3-2-91 15</inkml:trace>
  <inkml:trace contextRef="#ctx0" brushRef="#br0" timeOffset="3359.1291">25755 6191 198 0,'-2'0'331'15,"0"0"-271"-15,2-2-33 16,0 2-20-16,0-1-6 15,0-1-1-15,12-4-23 16,-4-1-32-16,5-7-53 16,0-4-208-16</inkml:trace>
  <inkml:trace contextRef="#ctx0" brushRef="#br0" timeOffset="3515.3807">25975 6063 587 0,'7'3'49'16,"0"-3"-36"-16,5 0-17 15,3 0-23-15,4-9-30 16,1-7-100-16</inkml:trace>
  <inkml:trace contextRef="#ctx0" brushRef="#br0" timeOffset="3671.6103">26269 5965 154 0,'1'5'445'15,"3"-5"-392"-15,-4 1-33 0,3 1-18 16,1 0-2-16,4 0-2 16,0-2-31-16,5 0-45 15,0-7-118-15</inkml:trace>
  <inkml:trace contextRef="#ctx0" brushRef="#br0" timeOffset="3921.5783">26683 5684 577 0,'2'0'40'0,"6"0"6"16,9 0-40-16,7 2-9 16,6 7 1-16,8 5 1 15,9 6 1-15,-4 3-1 16,2 6-12-16,-4-1-14 0,-7 1-3 16,-7-2-30-16,-7-8-36 15,-4-6-76-15</inkml:trace>
  <inkml:trace contextRef="#ctx0" brushRef="#br0" timeOffset="4124.7251">27037 5631 521 0,'-5'11'40'0,"-5"4"-31"15,0 12-10-15,-7 6 1 16,-5 11 2-16,-5 4 2 16,-2 6-3-16,0 1-2 15,0-2-39-15,7-6-66 0,7-11-115 16</inkml:trace>
  <inkml:trace contextRef="#ctx0" brushRef="#br0" timeOffset="4515.2865">27156 5939 502 0,'7'0'41'16,"0"4"-16"-16,4 2-25 0,0 2 0 15,1 3 1-15,3 2-1 16,-3 1 0-16,-2-2-2 15,-2 2-13-15,-1-2 2 16,-3-2 3-16,-1-5 3 0,-3 1 5 16,2-5 0-16,-2-1 6 15,2-3 9-15,-2-10 17 16,3-1-21-16,3-7-1 16,0-2 6-16,2-1 3 15,5 1-3-15,0 2-10 0,0 5-2 16,2 1-1-16,-1 8-2 15,1 5 1-15,-1 2-1 16,3 2-3-16,-2 12 3 16,4 4-2-16,-2 6 3 15,1 0-7-15,-1 4-42 16,-1-6-45-16,-6-4-50 0</inkml:trace>
  <inkml:trace contextRef="#ctx0" brushRef="#br0" timeOffset="4874.6472">27500 5468 480 0,'0'-1'69'0,"0"-3"-20"15,0 1-32-15,16 3-16 16,9 0 1-16,14-2-2 0,14 9 4 16,10 10 1-16,8 11-5 15,-3 7 0-15,-9 12 0 16,-15 10-30-16,-15 5-2 15,-20 8-8-15,-9 1 10 0,-23 4 17 16,-9 2-4-16,-8-4-28 16,-3-2-59-16,4-4-164 15</inkml:trace>
  <inkml:trace contextRef="#ctx0" brushRef="#br0" timeOffset="6890.1346">27192 6635 208 0,'-7'-9'-96'0</inkml:trace>
  <inkml:trace contextRef="#ctx0" brushRef="#br0" timeOffset="6968.2708">27109 6584 224 0,'-4'-6'18'0,"-1"-1"-14"16,2 0-40-16,-1 0-23 16</inkml:trace>
  <inkml:trace contextRef="#ctx0" brushRef="#br0" timeOffset="7436.9577">27061 6521 243 0,'0'-3'58'0,"-2"2"-6"15,2-1-21-15,0 1 3 16,0 1-19-16,0 0-16 15,0 0-2-15,4 7 5 16,3 4-2-16,3 3 2 0,0 2 1 16,4 4-2-16,2-2 1 15,-2 0 2-15,3 2 0 16,0-8-3-16,0 2 0 16,-2-7 8-16,0-2-12 0,-1-3-1 15,1-2 13-15,1 0 0 16,0 0-1-16,2-10-1 15,5 2 2-15,1-5-2 16,1 1-1-16,0-2-1 16,0 0-1-16,0-1 0 15,-1 3 0-15,-1-1 2 0,0 2 1 16,-1 1 5-16,3 2 1 16,-1-2-8-16,0 4-3 15,-2 5-2-15,1-2 0 16,-1 3-2-16,-3 0 2 0,1 10-2 15,-4 0 0 1,3 1 2-16,-6 0 0 0,2 0 1 16,-3 0 0-16,-2-4 4 15,-3-2 0-15,-2-3 7 16,1-2 9-16,-3 0 1 16,7-7-2-16,0-11-6 0,4-6-10 15,11-9-13-15,2-8-61 16,4-5-70-16,3-6-252 15</inkml:trace>
  <inkml:trace contextRef="#ctx0" brushRef="#br0" timeOffset="10436.7362">23248 7140 211 0,'-15'0'5'0,"7"0"16"0,1 0 11 16,2 0 10-16,3 0-13 15,2 0 0-15,-2 0-7 16,2 0-3-16,0-2 0 16,0 2-7-16,0-2-1 15,0 2-4-15,0 0-4 16,0 0-8-16,5 0 7 0,2 0 1 15,4 5-3-15,0 5 0 16,0 2 0-16,1 4 0 16,1 2-2-16,-3 5 1 15,5 2 4-15,-4 0-3 16,1 0 2-16,-3-2 0 0,4-3-2 16,0-4 1-16,-1-2-1 15,2-5 0-15,1-4 0 16,2-1-1-16,3-2-1 15,0-2 0-15,4 0 2 16,0 0 1-16,5-6 1 0,0-1-2 16,1 2-1-16,3-2 3 15,1-2-1-15,2 2-8 16,7-4 9-16,0 0-1 16,2-1-1-16,3-4 1 15,8 2-1-15,0-4 3 0,7 0-3 16,3 2 2-16,2-2-3 15,3 0 1-15,-3 4 0 16,0-2 0-16,-4 0-5 16,1 3 4-16,-4 2-1 15,0-1 4-15,2 2-2 0,1-2-3 16,4 4 6-16,0-3-6 16,3-1-8-16,2 1-1 15,0 0 6-15,-2 1 3 16,-3-3 3-16,1 4-2 15,-6-2 4-15,2 1 2 16,-6 1-3-16,2-2-1 0,-1 2 0 16,2-1 1-16,1-1-1 15,2 0-18-15,3-2 29 16,0 1-12-16,0-1 3 16,1 1 0-16,1-2-2 15,-1 1 3-15,3-1 2 0,-1-1 0 16,0 1 2-16,-1-1 6 15,1 0-4-15,0 3 2 16,-1-3-7-16,1 1-3 16,0-1 1-16,-1 3-3 15,0-2 3-15,4 1-3 0,-3-1 3 16,-1 2-3-16,4-2 1 16,-4 1 2-16,-2-1-4 15,3-1 4-15,-5 0-3 16,-1-2 2-16,-3 4-1 15,-4-4 3-15,-7 0-3 16,-2 5 0-16,-8-2 0 0,0 2 11 16,-6-1 0-16,-2 5 1 15,-3-1-4-15,-1 0-3 16,-2 2-2-16,-4 1-3 16,-2 1 0-16,-6 0 0 0,-6 3 1 15,0-2 1-15,-2 1-1 16,-4 0-1-16,2-1 3 15,-2-2-3-15,1-1 4 16,-1-2-2-16,-1 0 1 16,1-3 6-16,2-1-8 15,1-5 3-15,0 0-1 0,1 1-1 16,-2-5-1-16,4 1-1 16,-1-2 1-16,-3-4-12 15,2-2-31-15,-4-6-53 16,-1-10-290-16</inkml:trace>
  <inkml:trace contextRef="#ctx0" brushRef="#br0" timeOffset="14670.8066">25615 6971 305 0,'0'-4'19'0,"0"-3"8"0,0 3-13 15,0 1-1-15,0-1 3 16,0 1 3-16,0-2-3 15,0 4-5-15,0-1-2 16,0 0-3-16,0-1 1 16,0 1-2-16,0 2 1 15,2-2-2-15,0 2-2 0,-2 0-1 16,1 0 0-16,-1 0 1 16,2 0-2-16,-2 0 1 15,4 4 0-15,-3 3 0 16,3 2-1-16,-2 3 0 15,-1 5 0-15,1-2 1 0,3 5 0 16,-4 2 0-16,3-1 1 16,-2 4 0-16,3 0 0 15,0 0-2-15,-2-2 0 16,3 0 0-16,-2-5 1 16,0 0-1-16,-1-4 0 15,-1-1 0-15,0-4 1 0,-1-1 4 16,1 0 2-16,0-1 0 15,-1-2-2-15,1-1 0 16,-2 1-3-16,2-1-1 16,0-3 0-16,-2 3 0 0,1-4-1 15,-1 2-1-15,0-2 0 16,0 0-31-16,0 0-8 16,0 0-31-16,0 0-26 15,0 0-29-15</inkml:trace>
  <inkml:trace contextRef="#ctx0" brushRef="#br0" timeOffset="15014.5329">25595 7263 214 0,'-3'0'67'16,"-3"0"-28"-16,3 0-17 15,-1 0-5-15,0 0 5 16,2-2-4-16,-1 2-7 15,1 0-9-15,2 0-3 16,0 2-1-16,0 2 2 0,0 1-1 16,4 0 1-16,-3 3 1 15,5-3 3-15,-2 0-1 16,-1 2 2-16,4-2 0 16,0 3 2-16,0-3 2 15,3-1-3-15,0-3 9 16,1-1 2-16,4 0 9 0,-1 0 1 15,2-7-2-15,3-5-8 16,0-4-2-16,-1-4-4 16,3-3-7-16,1-4-3 15,0-7-2-15,0-3-25 16,-3-6-42-16,-3-2-79 0</inkml:trace>
  <inkml:trace contextRef="#ctx0" brushRef="#br0" timeOffset="17858.1291">24333 6785 61 0,'-2'-4'40'0,"-1"-3"-29"16,1 4-8-16,2-3-7 0,-2 3-21 16,-1 1-32-16</inkml:trace>
  <inkml:trace contextRef="#ctx0" brushRef="#br0" timeOffset="18342.4298">24333 6785 19 0,'-24'-32'53'16,"21"30"-14"-16,1 2-17 16,0 0-17-16,2 0-5 15,0 0-6-15,0 0 4 16,0 0 13-16,0 0 29 0,0 0 7 15,0 0 3-15,0 0-16 16,0 0-6-16,0 0-8 16,0 0 2-16,0 0-11 15,0 0-5-15,0 0-4 16,0 3-4-16,0 5 4 0,0 2-1 16,0 6 0-16,7-3 0 15,1 7-1-15,1-3 1 16,5 1 0-16,-1 2-1 15,4-4-1-15,2 0-1 0,-2-2 1 16,3-3 1-16,4 0-1 16,-1-6-4-16,2-1-4 15,3-4 1-15,3 0 8 16,6 0-1-16,2 0 2 16,2-6 5-16,1-1-6 15,1 0-9-15,-6 0-28 0,-5-2 1 16,-3-2 14-16,-4 2 20 15,-6-3 20-15,-5-5 27 16,-2 0-9-16,-2-3 2 16,0-1-3-16,-3-1-8 15,1-2-1-15,1 0-14 0,-3 1-7 16,3 5-3-16,3 3-2 16,-4-1 0-16,-1 7-8 15,0 0-11-15,-1 6-6 16,0 0-5-16,-5 3-9 15,1 0 2-15,-2 0-22 0,0 0-1 16,-3 5 22-16,-7 0-18 16</inkml:trace>
  <inkml:trace contextRef="#ctx0" brushRef="#br0" timeOffset="18670.5313">24874 6706 289 0,'-12'0'25'15,"5"-3"27"-15,0-3-26 16,2-1 1-16,3 5-4 16,-2-2-3-16,4 1-12 15,0 3-9-15,0 0 3 0,0 0-17 16,6 3 14-16,-1 3 1 16,2 4 1-16,0 0-1 15,-2-3-1-15,3 0-2 16,-4 0 3-16,-2-7-10 15,1 0 11-15,2 0 25 0,1-2-8 16,3-6-3-16,5 1-12 16,8-3-4-16,3 3-1 15,6 0 1-15,-1 6 0 16,-1 1-4-16,-5 0-16 0,-2 0 3 16,-3 0-4-16,-5 0-15 15,-7 0-17-15,-4 0-78 16</inkml:trace>
  <inkml:trace contextRef="#ctx0" brushRef="#br0" timeOffset="19670.4529">24202 6886 457 0,'-5'-5'3'0,"-3"-4"23"0,4 0-3 15,1 4-7-15,1 3-12 16,2 0-2-16,-2 2-2 16,2 0-1-16,0 0-3 15,0 4-9-15,-1 6 11 16,1 5 1-16,0 5 0 0,0 5 1 16,0 3 0-16,0 7 0 15,3 5 0-15,2-1 0 16,3 4 0-16,1 5 0 15,1-3-1-15,5 0-2 16,1 1 1-16,4-2 1 0,2 1 1 16,4-2 1-16,3 2-2 15,3-1-2-15,2-1-5 16,6 2-1-16,5-6 3 16,2 2 0-16,4-6 2 15,7-4 1-15,3-5 2 16,5-4-4-16,1-6 3 0,5-5 2 15,3-6 2-15,-1-4-4 16,3-1 6-16,4-3-1 16,2-9-2-16,1-4-7 15,5-4-12-15,1-5 4 0,4-1-4 16,-3-5-9-16,-1-5 2 16,-2-1 8-16,-5-4 5 15,-4-4 2-15,-3-1 17 16,-7-2-5-16,-1 2 8 15,-3-6 4-15,-7 0 2 16,-4 2-5-16,-6-4-3 0,-3 2 5 16,-8-1 3-16,-3 0-2 15,-3-3 2-15,-4 1-1 16,0-1-6-16,-5 2 0 16,-1 2-5-16,1 4-1 15,-4 1-2-15,-1 6-1 0,0 5 1 16,-6 5 0-16,-1 0 1 15,0 9-1-15,-5 0-1 16,0 5-6-16,-3 3-7 16,-2 3 1-16,0 3 4 0,-2 2 6 15,-3 3 13-15,-6 3-11 16,-2 0-2-16,-1 0-21 16,-4 9-24-16,-4 3-29 15,0 2-33-15,-6 3-74 16</inkml:trace>
  <inkml:trace contextRef="#ctx0" brushRef="#br0" timeOffset="19982.9241">26569 6612 152 0,'-22'10'15'0,"2"0"31"15,6-3 8-15,4-4 2 16,2-1-6-16,4 0-16 16,1-2-9-16,3 0-2 15,0-4-5-15,1-6-11 0,8-5-1 16,6-3 0-16,2 1-3 15,7-6 1-15,1 3-4 16,4-2-2-16,2 5 4 16,-3-1-2-16,1 2 1 0,0 2-2 15,-2 0 2-15,2-1-1 16,-3 2 1-16,1 3-2 16,-3-2 2-16,-4 2 0 15,-3 5-2-15,-2 0 0 16,-1 5 1-16,-1 0-4 15,3 9 3-15,0 12-2 0,5 9 2 16,-1 9-1-16,2 1-41 16,-3 0-112-16</inkml:trace>
  <inkml:trace contextRef="#ctx0" brushRef="#br0" timeOffset="27232.4095">2966 8221 75 0,'-4'0'40'16,"-1"-2"-16"-16,1 0-14 16,1 2-9-16,1 0 1 0,-1 0-4 15,-2 0 0-15,2 0 2 16,-4 0 0-16,2 0 1 15,-2 0-1-15,2 0 0 16,-2-2 1-16,4 2 2 16,1 0 0-16,-1 0 0 15,3 0 1-15,0-3-1 16,0 1 6-16,0-1-1 0,0-1-6 16,5-2 6-16,3 1 0 15,2-2-1-15,6-4-1 16,2 4 1-16,4-3 3 0,2-3 2 15,3 1 1-15,2-3 0 16,2 1 0-16,-1-3 0 16,-1 2-1-16,-2 1 12 15,0-1-11-15,-1 1-6 16,-3 1-3-16,-2 2-3 0,-1 5 0 16,-6 1-1-16,-4 1 0 15,-5 4-6-15,-5 0-40 16,0 1-2-16,-10 9 46 15,-4 2-11-15,-4 2-7 16,-1 2 1-16,-3 4-12 16,-3 0-5-16,-4-1-1 15,-2 2-20-15</inkml:trace>
  <inkml:trace contextRef="#ctx0" brushRef="#br0" timeOffset="27513.6414">2996 8214 46 0,'-29'14'30'15,"2"0"7"-15,5-2-9 16,2-1-2-16,1-2-3 0,7-1-5 15,2-3-3-15,4-2-7 16,5-1-3-16,1-2-4 16,0 0 4-16,3 0 0 15,8-7 16-15,7-4 1 16,3-3 1-16,8-6 0 16,5 1-4-16,1-5 0 0,0 1-4 15,1 2-2-15,-2 0-2 16,-7 3-1-16,-1 0-1 15,-7 7-2-15,-6 1-3 16,-3 4-1-16,-1 4-2 16,-2 2-3-16,-1 7-5 0,-1 5-33 15,-3 5-13-15,-2-1-68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6:51.1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20366 13284 438 0,'0'0'25'0,"0"0"-8"16,0-5-15-16,-2 4 1 0,2-1 9 15,0 2 7-15,0 0-7 16,0-2-12-16,0 2-2 16,0 0-2-16,0 0 10 15,0 0-3-15,0 0-1 16,4 4-2-16,-1 7-1 0,3 6 2 16,1 5 11-16,2 6 1 15,0 4-1-15,2 6-6 16,-2 5-1-16,-2 0 0 15,1 7-2-15,-3 3 2 16,-3-2-1-16,-1 1 9 16,1 2-11-16,-2-8-1 0,0-1-1 15,0-11-12-15,0-11-44 16,-7-16-67-16</inkml:trace>
  <inkml:trace contextRef="#ctx0" brushRef="#br0" timeOffset="999.9236">20118 13326 379 0,'2'2'95'0,"9"-15"-53"15,8 2-42-15,12-4-3 16,7 0 4-16,10-5-2 16,10 1-3-16,8-2 4 15,6-3-1-15,9-1-4 0,2-1 4 16,3-3 1-16,1 1 1 16,-2 1 0-16,1 0 1 15,-3 0-4-15,-6 3 4 16,-1 0 0-16,-8 3-2 15,-5 3 7-15,-7-1-1 16,-7 6 3-16,-7-2-5 0,-4 6-1 16,-6 4-2-16,-5 2-1 15,-2 1 1-15,-4 2 0 16,-1 0-3-16,-4 3 3 16,2 8-2-16,-1 5-2 15,0 4 3-15,2 5-1 0,0 7 1 16,-1 7 0-16,2 4 0 15,-1 3-4-15,0 4 0 16,0 0 6-16,-1 0-2 16,-1-3 1-16,-1-3-1 15,-2-3-4-15,-1-4 7 0,-3-1-1 16,2-2 3-16,-6-2 2 16,1-3-1-16,-5-1-2 15,0-3 0-15,-2-2-4 16,0-3-1-16,-7-4 3 15,-3-3-1-15,-9 1 2 0,-1-3-2 16,-3 1 0-16,-7 1 5 16,-1-3-4-16,-3 1-1 15,-4 1 0-15,-3 0 0 16,0 0 0-16,-6 0 0 16,2-1-1-16,-2 1 0 15,-2-1 0-15,-2 0 0 0,-5-3 0 16,-3 2-4-16,-1-3 2 15,-4-1 1-15,-6 2-4 16,0-3 4-16,0 2 1 16,-2 2 1-16,4 0 0 15,2 0-1-15,5 2 2 0,5 0 1 16,5 1 2-16,7-3 0 16,2-2 0-16,8 2-2 15,1-4-2-15,5 1 4 16,-1-3 1-16,3-1-2 15,-3 0-2-15,-2-2-1 0,6 2-1 16,2-2 1-16,7 0-2 16,-1 0 2-16,10-4-6 15,7-7-39-15,0-6-71 16,13-8-329-16</inkml:trace>
  <inkml:trace contextRef="#ctx0" brushRef="#br0" timeOffset="1656.146">24382 12534 466 0,'-2'0'34'0,"2"0"-6"15,0-2-28-15,0 2 0 16,0 0-2-16,7 7 4 15,3 9 0-15,7 9-2 16,0 7 0-16,0 9 0 0,5 4 4 16,-7 5 1-16,0-2-1 15,-6 2-1-15,1-6-3 16,-4-2 0-16,-3-3-3 16,0-5-21-16,-3-11-24 15,0-7-64-15,-3-13-174 0</inkml:trace>
  <inkml:trace contextRef="#ctx0" brushRef="#br0" timeOffset="2593.5499">24229 12529 507 0,'5'-15'38'16,"2"1"-14"-16,6-1-22 15,-1-1 2-15,4 4 0 0,6-1-4 16,0 1 0-16,7-1-1 15,3 3 2-15,7-2-2 16,10 1 1-16,4-3 1 16,13 1-2-16,2-2 2 15,8 3-1-15,2-2-1 0,-1-2 1 16,2 0-1-16,-6 0 0 16,2-2 1-16,-4 0 0 15,-1 0 1-15,1 0-1 16,-5 2 0-16,0 0 0 15,-3 0 0-15,-4 1-1 16,-7 2 2-16,-2-1-1 0,-9 4 1 16,-6 0-1-16,-7 1 0 15,-4 3 1-15,-6 1-1 16,-4 2 1-16,-4-1 2 16,-2 1 1-16,-2 3-1 15,-1 0-1-15,0 0 0 0,1 0-6 16,1 7 3-16,0 5 1 15,2 8-1-15,1 3 5 16,-2 5-7-16,1 3 3 16,2 5 0-16,-4 1 0 15,0 2-2-15,2 2 4 0,-1 4-1 16,-1 0-1-16,-2-1-3 16,-1-3 4-16,-1-2-1 15,1-5 0-15,-4-2-1 16,-2-5-1-16,2-2 2 15,-4-5-1-15,-3-1 2 0,-1-3-6 16,-6 0-3-16,1-3 7 16,-2-1 0-16,-1-3 2 15,-2 2-1-15,-1-2 1 16,-3 2-2-16,-5-1 1 16,1-1 1-16,-4 2-1 15,-2-2 0-15,-4 0-2 0,-2 1 0 16,-5-1-4-16,0 2-4 15,-3 0 2-15,0 0-2 16,-3-1-2-16,0 3 5 16,-5-1 5-16,-4-1 1 15,-5 3 1-15,-5-1-8 0,-2-1 4 16,-2 1 3-16,-3-3 3 16,7 1 2-16,-1 0 7 15,6 1 2-15,0 1-3 16,4 1-1-16,6-1-1 15,2-1-5-15,9 2-1 0,1 0 0 16,4-1-1-16,5-2-3 16,1-7-27-16,2-4-107 15</inkml:trace>
  <inkml:trace contextRef="#ctx0" brushRef="#br0" timeOffset="3562.2313">20869 13377 330 0,'0'-5'72'16,"0"-2"-56"-16,0 0-1 0,0 1-5 15,0 0 5-15,0 2-4 16,0 2-1-16,-1 1-4 15,1-2-3-15,-2 1-4 16,2 2 0-16,0 0 1 16,0 0 1-16,0 0-1 0,7 5-3 15,7 0 1-15,11 7 4 16,6 3 13-16,10 2-4 16,4 4-7-16,3 3-4 15,-1-1 0-15,-4 0 0 16,-1-1-27-16,-8-7-55 15,-9-5-68-15</inkml:trace>
  <inkml:trace contextRef="#ctx0" brushRef="#br0" timeOffset="3780.9645">21097 13365 471 0,'-22'21'6'15,"5"2"12"-15,-2 4-18 16,4 3 0-16,3 1-3 16,4-2-18-16,4-3-18 15,1-6-44-15,3-8-55 0</inkml:trace>
  <inkml:trace contextRef="#ctx0" brushRef="#br0" timeOffset="3968.4501">21316 13465 486 0,'10'0'61'0,"-5"0"-28"16,0 7-34-16,0 5 0 15,0 6 1-15,1 4 2 16,2 4-5-16,0-6-66 0,1 0-54 16,4-8-262-16</inkml:trace>
  <inkml:trace contextRef="#ctx0" brushRef="#br0" timeOffset="4640.2842">24777 12548 516 0,'0'0'25'16,"3"-2"17"-16,11-7-43 15,8 6 3-15,10 1 1 16,4 2 0-16,11 2 1 16,-1 12-4-16,2 4-2 15,-2 5-5-15,-3 2-17 16,-3 2-36-16,-5-6-18 0,-7-3-81 16,-8-5-80-16</inkml:trace>
  <inkml:trace contextRef="#ctx0" brushRef="#br0" timeOffset="4859.0197">25135 12516 436 0,'-8'13'54'16,"-1"2"-48"-16,-1 7-6 15,2 6 5-15,-3 6-1 16,-2 2-3-16,3 1-1 16,-1 1-11-16,-2-8-66 15,3-6-133-15</inkml:trace>
  <inkml:trace contextRef="#ctx0" brushRef="#br0" timeOffset="5187.126">25464 12641 384 0,'6'0'29'15,"-5"-2"-18"-15,-1 2-13 16,0 0-23-16,0 9 15 15,0 5 8-15,-3 4 6 16,-1 3 0-16,-1 1-3 16,3-2 1-16,1-3-1 15,1-2 0-15,0-5-1 0,1-2-1 16,8-7 1-16,5-1 21 16,4-1-3-16,4-10-7 15,2-4 4-15,5-2-8 0,-2-1-6 16,2-3-13-16,-2-1-31 15,-3 0-71-15</inkml:trace>
  <inkml:trace contextRef="#ctx0" brushRef="#br0" timeOffset="5702.7506">27692 11882 512 0,'-1'0'6'0,"-6"-6"17"16,5 1-15-16,2 2-13 0,0 3 5 16,10 0-3-16,10 6 6 15,6 10 2-15,10 8-5 16,6 6-9-16,4 11 16 16,0 3-7-16,-2 6-2 15,-7 1-33-15,-5-2-7 0,-8-5 17 16,-5-5-6-16,-4-7 13 15,-3-8-5-15,1-12-46 16,-1-10-68-16</inkml:trace>
  <inkml:trace contextRef="#ctx0" brushRef="#br0" timeOffset="6468.2699">27890 11861 382 0,'4'-12'26'0,"10"-5"17"15,6 0-23-15,5-2-1 0,9-1-2 16,9-2-2-16,4 0-3 15,8-4-7-15,12-1-4 16,7 2-3-16,3-3 5 16,2-1-3-16,4 3-1 0,-7-3 2 15,-1 1-2-15,-6 1 2 16,-2 0-1-16,-8 2 1 16,-5 2-1-16,-4-2 7 15,-5 3 2-15,-6 5 1 16,-8-3 2-16,-1 4 0 15,-4 3-1-15,-6 1-4 0,-4 5 2 16,-3 0-3-16,-3 3-3 16,1 4-2-16,0 0-3 15,3 4 0-15,2 10 1 16,4 6-2-16,1 3-2 16,5 7-4-16,1 6 3 0,2 3 1 15,-3-2 1-15,2 5-2 16,-2-2-4-16,-4-2-5 15,-5-2 4-15,0-2 12 16,-3-2 0-16,-3-2 0 16,-2-3-1-16,-2 1-1 15,1-3-2-15,-7-1 3 0,-1-1-3 16,0 0 1-16,-9-4 2 16,-5-1 1-16,-6 3-3 15,-7-4-5-15,-4 2-1 16,-8-1-6-16,-7 0-12 15,-8 0 5-15,-8 1 1 0,-4-2 12 16,-6 2 8-16,-3 2 2 16,-5 1 1-16,-2-1 2 15,-1 2 2-15,0-5-1 16,2 5-2-16,1-3 2 16,5-2 6-16,3 1 6 0,4-2-5 15,3-3-7-15,4 0 1 16,9-5 0-16,5 0-3 15,9-2-1-15,10-5-3 16,8 0-5-16,5-2-35 16,6-7-13-16,6-11-102 0</inkml:trace>
  <inkml:trace contextRef="#ctx0" brushRef="#br0" timeOffset="6749.5344">28298 11817 522 0,'3'0'19'16,"4"-2"12"-16,8-3-28 15,4 5-6-15,7 0 6 16,8 7 2-16,6 4-12 0,4 2 10 16,1 4-1-16,0-1-4 15,-6-2-23-15,-3-1-64 16,-9-4-50-16,-8-5-74 16</inkml:trace>
  <inkml:trace contextRef="#ctx0" brushRef="#br0" timeOffset="7030.7312">28720 11751 410 0,'0'-4'6'0,"0"1"20"15,-3 3-5-15,-2 0-16 16,-2 5-3-16,-1 10-2 15,-4 4 1-15,2 8 1 0,-6 3 2 16,-2 8 3-16,-8 0 0 16,1 4 5-16,-4-3-2 15,0 2-1-15,2-4-5 16,5-2-2-16,2-7-4 16,9-11-38-16,10-4-66 15,1-13-144-15</inkml:trace>
  <inkml:trace contextRef="#ctx0" brushRef="#br0" timeOffset="7530.7178">28815 11910 388 0,'-1'-7'109'0,"1"-8"-64"16,0 5-11-16,1-4-29 16,6 3-3-16,5-2-3 15,5 1 4-15,5-1-7 16,-1 1-5-16,7 1 1 16,5 2 5-16,-1 4 3 0,-1 1 1 15,-4 4 0-15,-6 0-6 16,-8 4-4-16,-6 4 3 15,-6 5 4-15,-1 2-2 16,-10 0 0-16,-9 2 6 16,-7-3 0-16,-1 0-1 15,0-2 2-15,4-1-3 16,4 0 2-16,4-4-3 0,6 2 1 16,6 0-3-16,3-2-17 15,1 0 0-15,11-1-6 16,7-1 16-16,6 1 7 15,1-2 13-15,-2 1-7 0,-1 1 2 16,-1-2-3-16,-8 3 5 16,-5-3 3-16,-6 6 8 15,-3 0-5-15,0-1-3 16,-7 6-3-16,-10-3-6 16,-14 6 3-16,-14 2-2 15,-11 0-67-15,-12-5-65 0</inkml:trace>
  <inkml:trace contextRef="#ctx0" brushRef="#br0" timeOffset="9030.5964">21852 13297 178 0,'-3'0'43'0,"1"0"-6"16,-1 0-25-16,-2 0-13 15,-4 0 3-15,0 0 0 16,-4 0-4-16,4 0 2 0,1 0 2 15,0 0 3-15,4 0 12 16,2 0 1-16,-1 0 7 16,3 0-15-16,0 0-1 15,0 0 5-15,0 0 9 16,0 0 8-16,0 0-7 0,0 0-7 16,0 0-11-16,3 0-1 15,6 0-4-15,6-7 3 16,5 1 9-16,6-2-5 15,9-3-2-15,8-1 1 16,3 1-4-16,10-3-1 16,3 1-2-16,2-1 1 0,2-2-1 15,2 2 3-15,4-2-5 16,2-2 4-16,2 0-4 16,9-1 4-16,2 1-2 15,5-2 1-15,3 2-1 16,-1-1 2-16,-1 1-2 15,-2 1 0-15,-5 0 2 16,-2 1-1-16,-2 1-1 0,-3 1 0 16,-5 1-1-16,3 1 1 15,-8 2 1-15,-1-1-1 16,-2 0 1-16,-8 2-2 16,-4 2 0-16,-2 0 3 0,-7 0-2 15,-2-1 2-15,2 2 1 16,-7 0-3-16,-6 1-1 15,-2 1 2-15,-6 0-1 16,-6 4-5-16,-3-1 2 16,-5 1 3-16,1 0 2 0,-5 0-2 15,-1 0 2-15,0 0-3 16,0 0 1-16,-2 1-2 16,0 3-8-16,0-2-44 15,-2-2-61-15</inkml:trace>
  <inkml:trace contextRef="#ctx0" brushRef="#br0" timeOffset="9561.8055">24019 12691 412 0,'-4'0'52'16,"-1"0"-24"-16,-1-2-15 16,6 2-4-16,-2-2-4 15,2 2-2-15,0 0-5 16,0 0-1-16,0 0-2 0,2 0-1 15,6 0 9-15,4 0-1 16,3 2 2-16,6 0 9 16,4 0-7-16,4-1-1 15,0 1-1-15,3 0-2 16,-2 0-1-16,-3-2 0 0,1 1-1 16,-6 1 1-16,-2-2 1 15,-5 2 5-15,-3 0 0 16,-3-2-2-16,-1 2-2 15,-3 0-1-15,0-1 2 16,-1 3-2-16,1-1 2 0,0 5-1 16,0-2 0-16,3 5 1 15,-4 3-3-15,-2 5 0 16,-2 2-3-16,-4 9 3 16,-14 6-2-16,-9 8 4 15,-7 8 1-15,-12 10-3 0,-9 6-16 16,-6 7-28-16,-8 2-32 15,-7-5-73-15</inkml:trace>
  <inkml:trace contextRef="#ctx0" brushRef="#br0" timeOffset="10624.2412">25949 12477 377 0,'-1'0'38'0,"-13"0"13"15,9-6-17-15,5 2-6 16,0 3-11-16,0-3-9 16,0-1-6-16,7-2-8 0,8 1 2 15,2-1-6-15,9-1 3 16,4-4 9-16,8 4 0 16,7-3 0-16,8 0-1 15,8 1 0-15,8-3 3 0,8 1 3 16,4-3-1-16,4 3 0 15,0 1-2-15,2-1-4 16,-4 0 1-16,3 1 0 16,-7-2 0-16,5-1-1 15,1 2 5-15,-3-1 0 16,1 1 3-16,-4-1-3 16,-7-1 5-16,-6 3-1 0,-5 0 0 15,-10 0-2-15,-9 6-6 16,-8-1 1-16,-7 3-4 15,-8 0 4-15,-9 3-13 16,-3-2-3-16,-5 2-9 16,1 0 11-16,-3 0 6 0,0 5-12 15,0 2-15-15,0 0-22 16,0 2-65-16,-7-7-114 16</inkml:trace>
  <inkml:trace contextRef="#ctx0" brushRef="#br0" timeOffset="11077.3234">27375 12100 185 0,'-7'-7'178'0,"-1"-1"-131"15,1-2-16-15,0 3-1 16,2 0 2-16,1 4-13 0,3-3-7 16,-1 4-7-16,2 0-3 15,0 1-1-15,0 1-2 16,0-3-2-16,10 2 4 16,6-1-1-16,6 1 4 15,8-3 1-15,3 3-3 0,2 1-2 16,4-2-2-16,-2 2 2 15,-3 0 1-15,2 0 0 16,-2 0-2-16,2 3 3 16,2 2-2-16,3 2 6 15,-1 1 1-15,-5 0 1 0,-1 0-3 16,-7-1 0-16,-3 4 1 16,-7 4 0-16,-9 7-6 15,-6 8 1-15,-2 11-2 16,-17 11 1-16,-9 16 3 0,-14 7-4 15,-16 1-60 1,-12-1-111-16</inkml:trace>
  <inkml:trace contextRef="#ctx0" brushRef="#br0" timeOffset="16561.9988">19336 13318 444 0,'0'0'8'16,"-2"0"-2"-16,2 0-7 0,0 4-6 15,2 4 5-15,5 6 2 16,5 1 2-16,4 6-2 15,3 5 0-15,3 6 1 16,7 7-1-16,2 13 1 16,6 10 2-16,7 15-1 0,-1 13 3 15,4 11-4-15,-3 4 4 16,0 10 0-16,-7-1-1 16,-3-2-3-16,-5-3 0 15,-5-13-1-15,-7-8-1 16,0-11-22-16,-7-19-26 15,-1-14-19-15,-3-19-78 16</inkml:trace>
  <inkml:trace contextRef="#ctx0" brushRef="#br0" timeOffset="18264.9918">19350 13411 314 0,'-11'-14'107'16,"4"-3"-101"-16,4 2 6 16,3-4-9-16,3-1-3 15,11-2 3-15,10-4 5 16,8-5-5-16,12-1 3 0,12-4 0 16,12-1-4-16,13-2-8 15,11-6 11-15,10 1-4 16,10-3 0-16,8-3-1 15,6-2 0-15,10 1 2 16,4-3-2-16,8 1 1 0,6-3 1 16,6 1-2-1,8-4 2-15,5 1 3 0,8-2-3 16,6 0 0-16,2 1-2 16,2-1 2-16,6 0-1 15,2 0 0-15,2 0 3 16,2-2-2-16,7 4-2 0,4 0 0 15,1-2 0-15,4 2-1 16,3-2-3-16,0 3 7 16,-3 2-3-16,0 0 2 15,-2-1-2-15,-1 3-5 16,-4 3 9-16,3 0-4 0,-3 5 0 16,2 1-1-16,-1 3-1 15,1 1-4-15,-4 3 7 16,-3-4-2-16,-2 2 1 15,-8-1 1-15,-2-3 0 16,-5 3 0-16,-5 1-3 16,-10-1-2-16,-8 5 10 0,-10-3-5 15,-11 2-1-15,-11 5 1 16,-7-4-2-16,-10 3 3 16,-7 0-2-16,-4 2 0 15,-4 0 2-15,-4 3 2 16,-3 2 7-16,-4 2-7 15,-5 1-2-15,-4 7-1 0,-7-2 1 16,-10 5-2-16,-3-2 0 16,-10 3 0-16,-8 2-1 15,-4 2 2-15,-7 0 0 16,0 3-2-16,-7 3 2 0,-1 1-2 16,-1 0 1-16,0 5-1 15,1 5-3-15,-2 7 3 16,3 7 0-16,2 3 0 15,1 11 0-15,-3 6-2 16,-1 10 3-16,-1 5-2 0,-1 4 2 16,-2 7-3-16,0 3 4 15,2 2 1-15,-2-2-1 16,3 2 0-16,1 0-1 16,1-2-1-16,-4 4 0 0,1-7 3 15,-7 1-2 1,2 1 1-16,-5-1-2 0,1-1 1 15,-7-1-2-15,-3 1 0 16,-1-5 1-16,-4 2 2 16,0-4 0-16,-5 3 0 15,-6-7-2-15,-7 5 0 0,-4-3-1 16,-4 0-4-16,-11-1 4 16,-7-3 0-16,-9 3 0 15,-6-3-2-15,-9-4-1 16,-7-1 4-16,-8 1-1 15,-7-1-2-15,-8 0 4 0,-10 3 3 16,-7 0-5 0,-5 1 4-16,-10 3-1 0,-10-2-1 15,-5 2 1-15,-10-1 0 16,-3 3-1-16,-10-2 0 16,-7 0 0-16,-6-1 1 0,1-1-1 15,-8 1-14 1,1-3 4-16,-8 2 12 0,0-2-2 15,-4-1 1-15,-2-1 2 16,2-1-3-16,-1-2 4 16,3 2-1-16,2-2-1 0,3-2-1 15,2-2 0-15,2-3-2 16,-2 0 2-16,1-4-1 16,3 1 0-16,-5-3 3 15,-2 1-2-15,0-3 3 16,1 1-2-16,2-2 0 15,-1 0-2-15,4-4 1 0,6 1-1 16,3-3 1-16,6-2-2 16,3 3 1-16,2-3 1 15,9-2-1-15,3-1 0 16,8-1 1-16,9 0-1 16,7-4-1-16,7-2 1 0,6 3-7 15,3-6-8-15,1 0-5 16,5-2 5-16,1-1 14 15,2-2 1-15,-2-4 1 16,6 0 1-16,2 0-1 16,5-2 2-16,7 0-1 0,3-2 2 15,10 0 5-15,6-2 3 16,4 2-3-16,4 0 0 16,8 0-2-16,-3 0-5 15,2 0 3-15,4 2-5 16,-3 4-2-16,0 4 4 15,1 1-5-15,-2-1-2 0,2-1-4 16,0 1 0-16,6 0 2 16,0-5 4-16,9 2 2 15,6-1 1-15,6-5 1 16,9-1-7-16,5-1-71 16,9-21-263-16</inkml:trace>
  <inkml:trace contextRef="#ctx0" brushRef="#br0" timeOffset="19593.0243">21736 15898 208 0,'-11'0'254'0,"4"-5"-219"16,2-1-17-16,3 3-12 15,2 3-9-15,0 0-4 16,9 5 8-16,6 13 2 0,2 9-3 16,3 14 0-16,6 10 0 15,-3 14 0-15,-2 4 1 16,-1 2 0-16,-4-5 0 16,-3-7-1-16,-3-10 0 15,-3-10 1-15,-1-11-1 16,-2-5 0-16,-4-8 0 0,0-5-10 15,0-6 2-15,-8-4 8 16,-4-5 4-16,-7-13-2 16,-3-8-3-16,-7-7 3 0,-3-8 1 15,-4-8 7-15,-1-3-1 16,0-3-2-16,3 2-5 16,5 5-1-16,5 5 0 15,5 4 0-15,8 7 1 16,7 0 0-16,4 3-1 15,4-3-1-15,14 2-1 16,11-2 0-16,7 3 0 0,11 1-3 16,4 4 0-16,5 5 2 15,2 6 1-15,3 10-2 16,-7 3 4-16,-8 9-4 16,-8 10-7-16,-15 6 6 15,-11 6 0-15,-12 2-3 0,-10 5 10 16,-14 2-2-16,-6-3 4 15,-1 0-3-15,4-3-1 16,1-3-13-16,10-14-53 16,9-9-70-16</inkml:trace>
  <inkml:trace contextRef="#ctx0" brushRef="#br0" timeOffset="19889.8892">22339 15600 530 0,'-15'5'8'16,"-5"2"-2"-16,-1 10-7 0,-1 6 1 16,3 12 0-16,6 14-1 15,1 13 0-15,5 15 0 16,5 14 1-16,2 11-1 15,0-1 4-15,6-3-5 16,7-13-1-16,4-10 0 16,7-19 0-16,6-14 0 0,8-13 4 15,5-9-8-15,4-10-3 16,0-10-35-16,-3-1-24 16,-3-23-78-16</inkml:trace>
  <inkml:trace contextRef="#ctx0" brushRef="#br0" timeOffset="20124.2843">22517 15994 359 0,'-10'-5'84'16,"1"-3"-58"-16,5 5 6 15,2 1-12-15,2 2-8 16,11 0-16-16,10 4 5 15,11 9 0-15,10 2 4 16,6 5-3-16,6 3-1 0,1 2-1 16,-6-1 1-16,-2-2-29 15,-9-6-71-15,-15-4-50 16,-12-7-47-16</inkml:trace>
  <inkml:trace contextRef="#ctx0" brushRef="#br0" timeOffset="20327.3532">22729 15996 458 0,'-10'-5'11'0,"-3"3"15"0,-1 2-21 16,-3 0-6-16,2 11-3 15,-6 8 2-15,7 12 1 16,-6 8-1-16,2 10-1 15,2 9-19-15,1 2-27 16,3-1-42-16,5-7-64 0</inkml:trace>
  <inkml:trace contextRef="#ctx0" brushRef="#br0" timeOffset="20593.0006">23036 16180 433 0,'0'25'34'0,"2"-11"-23"0,2 7-10 16,3 6 8-16,4 6 2 15,1-2-6-15,1 1-4 16,-1-3 0-16,1-8-24 0,-2-7-56 16,-2-8-84-16</inkml:trace>
  <inkml:trace contextRef="#ctx0" brushRef="#br0" timeOffset="20796.0617">23257 16108 499 0,'2'4'37'0,"0"14"-37"16,1 7-25-16,-1 8-1 15,0 7-6-15,-2-3-17 16,0-2-78-16</inkml:trace>
  <inkml:trace contextRef="#ctx0" brushRef="#br0" timeOffset="21014.8007">23471 15777 481 0,'15'-5'28'16,"0"-1"1"-16,11 6-23 16,9 0-6-16,8 2 1 0,6 16-1 15,2 5-1-15,-2 4-6 16,-2 3-47-16,-7 2-32 16,-8-5-69-16</inkml:trace>
  <inkml:trace contextRef="#ctx0" brushRef="#br0" timeOffset="21233.54">23749 15749 415 0,'-12'0'23'15,"-5"0"19"-15,2 13-27 16,-4 12-9-16,-1 10-2 15,-1 4 1-15,3 5 0 16,4 1-4-16,1-2-1 16,6-3-20-16,7-7-39 0,0-12-77 15</inkml:trace>
  <inkml:trace contextRef="#ctx0" brushRef="#br0" timeOffset="21530.3904">23924 15996 451 0,'1'0'21'16,"1"-7"4"-16,0-1-19 0,0 5-5 16,5 1-4-16,4 2-2 15,-1 0 5-15,3 0 3 16,1 10-5-16,0 4 0 15,-2 8-2-15,-7 0 1 16,-3 2 0-16,-2 1 3 0,0-6 2 16,0 0 3-16,-2-4 2 15,2-6-2-15,5-2-2 16,14-7-1-16,5 0-4 16,8-7-10-16,5-11-52 15,-1-7-95-15</inkml:trace>
  <inkml:trace contextRef="#ctx0" brushRef="#br0" timeOffset="21686.6218">24333 15787 480 0,'3'0'39'0,"-1"0"-19"16,3 11-21-16,1 9 0 15,1 5 2-15,-3 5 0 16,1 9-2-16,-5 0-33 15,0-3-49-15,0-9-138 16</inkml:trace>
  <inkml:trace contextRef="#ctx0" brushRef="#br0" timeOffset="21936.7105">24514 15634 537 0,'5'-7'37'0,"4"3"-12"16,9 3-29-16,11 1 3 16,9 0 1-16,11 3 1 15,10 8 0-15,2 5-22 16,0-2-38-16,-9-1-47 15,-10-5-132-15</inkml:trace>
  <inkml:trace contextRef="#ctx0" brushRef="#br0" timeOffset="22124.2338">24724 15518 422 0,'-13'13'28'0,"1"6"-4"16,-2 8-18-16,-2 8-3 16,-6 10 0-16,4 7 0 0,0 1-3 15,8-1-17-15,4-12-86 16,6-12-175-16</inkml:trace>
  <inkml:trace contextRef="#ctx0" brushRef="#br0" timeOffset="22561.6752">24952 15704 585 0,'-2'-15'22'0,"2"1"3"16,2-2-27-16,13-2-1 15,8 0-1-15,7 2 4 16,7 0-6-16,4 2-13 16,-4 5 0-16,-3 3 4 0,-5 6 7 15,-10 0-9-15,-9 4-4 16,-8 11 4-16,-2-1 9 16,-9 2 8-16,-6 4 2 15,1-2 3-15,2-1 8 16,2-1-8-16,9 1-2 15,1-2-3-15,11 0-1 0,6 0 2 16,10 2-4-16,2 1 5 16,2-1-2-16,-2 3-5 15,-6-2 2-15,-5-2 3 16,-9 2-4-16,-5-2 2 16,-4 0 0-16,-12 0 6 0,-7-2 10 15,-8-1-6-15,-7-2-6 16,-6-6-2-16,-3-3-13 15,1-2-34-15,3-11-90 16</inkml:trace>
  <inkml:trace contextRef="#ctx0" brushRef="#br0" timeOffset="22842.9117">25114 15201 516 0,'11'-15'25'0,"5"1"3"15,9 3-32-15,11 6 8 16,9 5-2-16,9 7-1 0,5 18-1 16,3 13-2-16,2 15 1 15,-11 13-1-15,-7 12 0 16,-18 8 0-16,-15 7 1 15,-13 7 0-15,-26 3 3 16,-15-3-18-16,-14-11-54 0,-8-14-198 16</inkml:trace>
  <inkml:trace contextRef="#ctx0" brushRef="#br0" timeOffset="23858.4616">22420 17220 396 0,'17'0'3'0,"6"-3"3"16,9-9-7-16,12-2 2 15,9-2 8-15,12-7 6 16,10-4-1-16,13-5 1 0,13-2-7 15,10-3-3-15,12-4-3 16,11 1 1-16,10-1-1 16,5 2-2-16,5-2 0 15,4 0 1-15,2 2 0 16,-2 0-2-16,-2 1 3 16,-2 2 3-16,-8 1 4 15,-2 2 3-15,-13 5-5 0,-5-1-1 16,-13 8-5-16,-16 0 0 15,-15 6-3-15,-15 3-14 16,-19 4 1-16,-17 3-8 0,-17 5-16 16,-14 0-44-16,-21 0-78 15,-23 7-2-15</inkml:trace>
  <inkml:trace contextRef="#ctx0" brushRef="#br0" timeOffset="24374.0496">22379 17377 293 0,'-1'0'179'0,"1"0"-139"16,12-13-40-16,13 3-3 16,9-4 7-16,11-3-1 15,11-2-3-15,10-1 4 16,6-2-4-16,7-3 0 0,9-1-3 15,3-3-10-15,10 1-9 16,4-3-1-16,4-1-15 16,7 0 42-16,3-2-5 15,7 2 0-15,-1 0 2 0,4 0-1 16,-1 1 2-16,2 1 5 16,-3 3 15-16,-6 1 0 15,-5 2 3-15,-8 3-7 16,-13 2-4-16,-7 3-5 15,-15 1-3-15,-10 6 1 16,-11 2 3-16,-11 2 0 0,-10 3-6 16,-6 0-2-16,-8 2-4 15,-10 0-26-15,-7 0-31 16,-9 0-56-16,-21-5-223 16</inkml:trace>
  <inkml:trace contextRef="#ctx0" brushRef="#br0" timeOffset="25327.1424">23379 16822 167 0,'9'2'278'0,"1"-2"-279"16,2-2-88-16,3-13-112 16</inkml:trace>
  <inkml:trace contextRef="#ctx0" brushRef="#br0" timeOffset="25498.9631">23649 16752 463 0,'2'4'19'0,"1"-4"-80"16,0-15-325-16</inkml:trace>
  <inkml:trace contextRef="#ctx0" brushRef="#br0" timeOffset="26358.3177">25983 13077 253 0,'0'0'190'0,"0"0"-159"16,0 0-6-16,0 0-22 0,6 0-10 16,2 0-56-16,4 0-24 15,-4-6-75-15</inkml:trace>
  <inkml:trace contextRef="#ctx0" brushRef="#br0" timeOffset="27264.462">26486 13765 372 0,'9'-17'24'16,"-1"-1"-7"-16,-3 3 0 15,0 2-8-15,-2 1-1 16,3 1 4-16,-3 2 0 16,1 4-1-16,-3-1-6 0,2 3 3 15,-1 3-6-15,3 0-6 16,-2 0 3-16,8 3-1 15,4 11 1-15,4 10 0 16,6 4 1-16,6 13-1 0,1 9 1 16,4 11 1-16,1 7-1 15,-3-2 0-15,0 2 0 16,-2-4 1-16,-2-2-1 16,-1-3 2-16,0-4-1 15,0-1 2-15,-3 1 7 16,1-1-2-16,-2-3-1 0,-1 2-2 15,-4-7-2-15,-4-6-2 16,0-2 0-16,-5-8 0 16,-3-6-2-16,-1-5 0 15,-2-7-8-15,-4 0-15 16,-1-7-27-16,-3-5-24 16,-12 0-31-16,-5-4-106 0</inkml:trace>
  <inkml:trace contextRef="#ctx0" brushRef="#br0" timeOffset="27561.3082">26759 14854 361 0,'-7'-2'49'16,"1"-5"-10"-16,2 2-23 15,3 2-7-15,1 2 3 0,0-2-2 16,11 3-10-16,3 0-1 15,8 7 10-15,7 0-2 16,6 2 1-16,3-3-2 16,5-6 1-16,4 0 3 15,2-8 13-15,0-7 1 16,2-8 2-16,-3-1-1 0,-3 1 1 16,-7-1-14-16,-3 3-6 15,-6 2-6-15,-9 0-4 16,-6 3-30-16,-8 1-20 15,-4-1-43-15,-2-4-114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7:30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8906 6083 193 0,'7'-8'34'15,"3"1"-5"-15,2 0-3 16,6 1 2-16,1-1-17 0,7 2-6 16,-1 0 1-16,5 1-2 15,3 1 0-15,1-1-3 16,3 0 2-16,5 1-1 15,1-1 1-15,4 1 1 16,6-3-2-16,1 3-1 0,4-1 1 16,-1 0 0-16,3-1 2 15,-1 3 0-15,2 1 1 16,2 1-1-16,3 0 0 16,2 0-3-16,2 0 3 15,3 0-4-15,3 0 1 16,2 3-1-16,-1 1 0 15,0-1 1-15,5 1-1 0,-2-2 0 16,3-1 1-16,-1-1-1 16,2 2 1-16,1-2-1 15,-3 0 0-15,2 0 1 16,3 0 0-16,1 0 1 0,-3 0 0 16,2 0-2-16,-3 0 2 15,1 0 5-15,-2 2-2 16,-6-2 3-16,-1 2-2 15,-3-2-3-15,0 2 0 16,0-2-2-16,0 2-1 0,-2-2 1 16,2 0 0-16,-3 0-1 15,-1 0 1-15,-4 0 1 16,0 0-4-16,-3 0 4 16,-8-2-2-16,0 0 1 15,-1-2 1-15,-5 2 5 16,-1 1-2-16,-1 1 2 15,1-4-3-15,-4 4-3 0,4 0 0 16,-2-2 0-16,0 2-3 16,-2-2 5-16,-1 2-1 15,0-1-2-15,-2-1 1 0,-3 0-2 16,2 0 2-16,0 1-1 16,-2-1 0-16,6 0 1 15,2-1-1-15,0 1 0 16,2 2-1-16,-1-2 2 15,5 2-1-15,-2 0 1 16,-1 0-2-16,2 0 0 16,3 0 2-16,-2 0 0 0,3 0-2 15,4 0 2-15,-1-4-1 16,8-1 0-16,-2 0 0 16,3 1 0-16,4-1 0 15,4 1 0-15,1 0 0 16,-2 1 1-16,0-1-2 0,-5 1 2 15,-2-1-1-15,-1 3 0 16,1-3 0-16,-5 2 7 16,6 0-3-16,-1 2-2 0,1 0-2 15,1 0 0-15,0 0 0 16,-4 0 0-16,-3 4 1 16,-3 0-2-16,-4 1 1 15,-1-2 0-15,-4 1 0 16,2 2 1-16,-1-5-1 15,2 3 0-15,2-1 0 16,4-1 0-16,-1-2 1 0,-1 2-3 16,-1-2 4-16,-3 0-2 15,1 0 0-15,-5 0 0 16,-1 0 1-16,-1 0-2 16,-1 0 2-16,-4 0-2 0,3 0 1 15,-5 4 1 1,-5 1-1-16,-1 2-16 0,-12 0-20 15,-12-3-44-15,-9-4-93 16</inkml:trace>
  <inkml:trace contextRef="#ctx0" brushRef="#br0" timeOffset="1437.3761">19309 6203 218 0,'-19'-12'-3'16,"7"-1"45"-16,5 1-18 16,-1 5 2-16,5 1-5 0,1-1-13 15,-2 4-4-15,4-1-2 16,-1 3-1-16,1-1-1 15,-2 2-3-15,2 0-7 16,0 0 1-16,0 0 5 16,2 0-12-16,6 0 12 0,9 0 8 15,7 0 4-15,6 2 1 16,8 1 3-16,8 1-7 16,8-3-2-16,5 1-1 15,8-2-3-15,5 0 2 16,5 0 2-16,6-3-3 15,1-4 4-15,10-3 3 0,2 2-3 16,3-1 1-16,1-2-3 16,3 0 1-16,-1 3-3 15,-7-2 2-15,-5 2-2 16,-5-1 1-16,-10 0-2 16,-9 2 3-16,-8 2 5 0,-9-1 2 15,-10 2 2-15,-10 2-6 16,-9 2-1-16,-8 0-3 15,-8 0-6-15,-4 2-9 16,-6 6 13-16,-14 2 5 16,-5 3-7-16,-9 3-21 15,-7 0-12-15,-5 3-23 0,-3-1-23 16,-2-3-18-16</inkml:trace>
  <inkml:trace contextRef="#ctx0" brushRef="#br0" timeOffset="1656.1089">19736 6289 264 0,'0'0'0'0,"17"-7"22"15,18-2-11-15,10 1-7 16,16-4 8-16,14 2-11 15,11 1 1-15,8 0-1 16,9 0-2-16,-1 2-14 0,1-2-30 16,4 0-26-16,-3 0-15 15</inkml:trace>
  <inkml:trace contextRef="#ctx0" brushRef="#br0" timeOffset="2312.3232">23712 5995 38 0,'0'0'24'0,"0"0"15"16,1-4-8-16,3 1-12 15,-1-1-4-15,3 1-1 16,0-3-1-16,-1 1 16 15,2 0-7-15,5-1-2 16,3 1 3-16,7 0-12 0,2-1 0 16,7 1-7-16,7-1-3 15,5 3 1-15,6-3-2 16,9 1 2-16,6 0 13 16,4 1-4-16,5-1 2 15,1 1-2-15,-2 1-3 0,-1 1-5 16,-6 0-1-16,-2 2-2 15,-11 0 3-15,-5 0-5 16,-9 0 1-16,-8 4 1 16,-6 1-4-16,-8 2-15 15,-10 0-20-15,-4 0-16 0,-2 1-39 16,-8-1-33-16</inkml:trace>
  <inkml:trace contextRef="#ctx0" brushRef="#br0" timeOffset="2687.2999">23810 6139 138 0,'-5'0'60'16,"5"0"-18"-16,0 0-24 16,0 0-11-16,9 0 5 15,6-1-4-15,4-3 4 0,6 0 4 16,9-1-8-16,10-2-2 16,7 2-1-16,12-3 2 15,8 3-2-15,7-2-3 16,5 0-1-16,0-1 0 15,-3 0 0-15,3-1 5 0,-6-2 3 16,-7 4 5-16,-5 0 1 16,-6 5-10-16,-14 2-2 15,-11 4-5-15,-16 4-16 16,-16-4-85-16</inkml:trace>
  <inkml:trace contextRef="#ctx0" brushRef="#br0" timeOffset="3546.6122">21284 13392 78 0,'-26'-20'435'0,"6"-2"-429"16,1-2 1-16,9 7 3 15,3 5-3-15,6 4-4 16,-1-1-1-16,0 5 1 0,2 2-3 16,-1 0 0-16,1 2 0 15,-2 0-3-15,2 8-4 16,0 12 5-16,0 6 2 16,0 13 1-16,0 11-2 15,0 11 1-15,7 10 0 16,1 5 0-16,2 4 1 0,1 1-1 15,-2-6 0-15,2-9-1 16,-4-7-26-16,2-14-5 16,-5-11-1-16,-1-11-12 15,-3-18-41-15,0-5-111 0</inkml:trace>
  <inkml:trace contextRef="#ctx0" brushRef="#br0" timeOffset="4359.0412">21231 13314 374 0,'20'-10'12'0,"7"-5"9"16,11 0-8-16,14-1 4 16,13-2-6-16,10 0 3 15,15-1-7-15,8-2-7 0,7-3 3 16,8 1-4-16,2 0 1 16,3-2 2-16,-1 2-3 15,4-1 1-15,-6 1-2 16,-4 2-1-16,-3-2-7 15,-11 3 4-15,-6 2 4 16,-11 2 3-16,-5 4 0 0,-14 1 0 16,-7 5 3-16,-8 5 0 15,-8 1-1-15,-4 0-1 16,-6 11-1-16,-1 3 1 16,-6 2-1-16,0 9-2 0,-3 5 3 15,-3 7 1 1,-1 6-3-16,-4 10 3 0,-2 3-2 15,-3 5 1-15,-1 4 0 16,-4-6-1-16,1 3-1 16,1-4 1-16,-2-4 0 0,4-3-1 15,-1-1 1-15,0-5 1 16,2-4 0-16,-2-2 0 16,-1-7-1-16,-2-1-1 15,0-3 1-15,-5-3 1 16,-8-3-2-16,-5 1 1 0,-5-4 0 15,-8-5 1-15,-4 3-1 16,-9-3-1-16,-6-3 1 16,-4-3-2-16,-5 2 1 15,-4-3 1-15,-11 0-1 16,-1 0 0-16,-8 0 2 16,-4 0-3-16,-8 0 2 15,0 1-1-15,0 0-1 0,-2 0 1 16,2 2 1-16,0 1-2 15,2-2 0-15,3 3 0 16,2 1-2-16,3-1 5 16,5 1-2-16,2 1-2 0,7-3 2 15,6 1-1-15,8 1 2 16,6-4 1-16,12-2-5 16,8 0-14-16,8-3-22 15,7-3-2-15,11-1-7 16,5 0-31-16,2-12-35 0</inkml:trace>
  <inkml:trace contextRef="#ctx0" brushRef="#br0" timeOffset="4655.9208">21792 13536 421 0,'0'-18'6'16,"0"2"0"-16,9 2-2 15,8 6-4-15,7 4 2 16,5 2 1-16,5 2-1 16,3 5-1-16,2 13 0 15,2 3-1-15,1 8 0 16,0 0 0-16,1-1 1 0,3 1 0 15,-6-6-1-15,-2-2 0 16,-1-5-32-16,-3-7-51 16,-12-8-47-16</inkml:trace>
  <inkml:trace contextRef="#ctx0" brushRef="#br0" timeOffset="4890.2594">22232 13490 389 0,'-9'-6'-3'0,"0"1"28"16,2 2-3-16,0 3-15 15,-2 0-5-15,-2 10-2 16,-2 12-2-16,-1 4 1 16,-4 10 0-16,0 7 2 15,0 3-1-15,5 6 0 16,3 0 0-16,5-6 1 0,5 0-15 15,3-6-34-15,11-8-65 16,6-11-46-16</inkml:trace>
  <inkml:trace contextRef="#ctx0" brushRef="#br0" timeOffset="5062.1295">22429 13720 381 0,'17'-12'39'0,"-7"4"4"15,3 8-27-15,-2 2-6 0,-3 16-9 16,-2 12 2-16,-5 10 1 16,-1 10 1-16,0 5-3 15,0 3-18-15,3-4-35 16,8-9-47-16,4-11-106 16</inkml:trace>
  <inkml:trace contextRef="#ctx0" brushRef="#br0" timeOffset="5983.9326">23466 13508 281 0,'5'-8'32'16,"0"-6"18"-16,3 4-6 15,2 0-8-15,6 0-16 0,2 0-5 16,11-3-7-16,9 2-3 16,7-2-3-16,10 0-2 15,14-3 2-15,6 4-2 16,8-5 0-16,10-1 0 15,8 0 0-15,4 0 0 0,7-3 2 16,1 1 5-16,4 1 0 16,-3 0-3-16,-2 2-1 15,-5-2 0-15,-4 2 1 16,-11 3 1-16,-8 2-2 16,-12 1 0-16,-11 1-2 0,-9 2 0 15,-14 1 0-15,-6 1-2 16,-11 1 0-16,-2 3-1 15,-11 1-16-15,0-3-9 16,-3 4 0-16,-3 0-5 16,0 0-8-16,-2 0-19 0,-9 0-13 15,-6 0 23-15,-8 0 16 16,-3 0 18-16,-3 0 14 16,2 0 2-16,0 0 18 15,3-3 21-15,2-2 11 16,3-1-15-16,-1 0-10 0,2-1-3 15,0 0-1-15,2 0 0 16,0-4-3-16,1 3 6 16,3-2 2-16,2 2-9 15,3-1-4-15,2 1 1 16,3 1-4-16,1 4 0 0,1 0 2 16,3-1-11-16,12 4-4 15,6 0 2-15,6 0 3 16,7 0-2-16,4 4 1 15,-2 4-13-15,-2 1-4 16,0 0 1-16,-3 0 13 16,-6 0 2-16,-6-2 0 0,0 4 0 15,-7 0-2-15,-6 3 2 16,-4 4-5-16,-2 3 5 16,-12 6 2-16,-5 0-3 15,-3 3-22-15,0-2-32 16,2-4-28-16,10-10-85 0</inkml:trace>
  <inkml:trace contextRef="#ctx0" brushRef="#br0" timeOffset="6405.7687">25705 12741 303 0,'-8'-8'33'0,"1"-2"11"15,0 3-18-15,0 2-5 16,-1-1-3-16,3 1-11 0,-2 1-3 15,5 1-3-15,1 1 0 16,-3 0 3-16,3 2 8 16,1 0 0-16,0 0-11 15,0 2-6-15,5 10 1 0,3 10 7 16,6 10 5-16,5 12 4 16,-1 10-2-16,2 14-4 15,-1 5-4-15,1 3 0 16,-6 3-1-16,-2-6 0 15,-5-5-2-15,-4-8-9 16,-3-10-16-16,0-6-23 0,0-16-39 16,-9-12-55-16</inkml:trace>
  <inkml:trace contextRef="#ctx0" brushRef="#br0" timeOffset="7124.474">25663 12865 387 0,'-5'-30'-7'0,"1"-4"32"0,4 4 8 16,0 3-2-16,4 0-10 16,9 4-16-16,6 2-7 15,7-1 5-15,9 3-7 16,11-1 7-16,9 4-5 15,15-1 2-15,11-1 2 16,8 1 0-16,13 0-3 0,1-1 0 16,11-4-2-16,-2 2 4 15,4 0-2-15,-5-2 2 16,2 1-2-16,-5-1-12 16,-6 4 14-16,-3-2 2 15,-8 3-2-15,-8 2-1 0,-8 3 1 16,-6-2-1-16,-6 5 1 15,-10 2 1-15,-2-1 1 16,-9 3-2-16,0 5-1 16,-4 0 1-16,-2 0-1 0,-6 13 0 15,-1 4-4-15,-2 8-1 16,-3 10 3-16,-7 4 5 16,0 9-1-16,-4 2 1 15,-3 5-2-15,-1 2 0 16,-1 0 2-16,-1 1-3 15,3 0 0-15,1 1 0 16,-3-2 0-16,2-3 0 0,-1-6 0 16,-2-3 0-16,-2-8 2 15,-5-6-2-15,0-5 0 16,0-2 2-16,-16-3-5 16,-6-2 3-16,-13-1 0 15,-11-2 0-15,-7 0-3 0,-12-5-6 16,-14 2 4-16,-9-3-4 15,-11-1-8-15,-14 2-5 16,-9-1-3-16,-6 1-3 16,-2 0 21-16,-1 2 10 0,5-1 11 15,6 2 16-15,6 0-10 16,10 1-6-16,9 0-6 16,11 3-3-16,8 1-3 15,13-3 0-15,10 2-2 16,11-1-19-16,10-6-37 15,11-3-46-15,8-8-25 0</inkml:trace>
  <inkml:trace contextRef="#ctx0" brushRef="#br0" timeOffset="7421.3213">26433 12858 521 0,'0'-7'13'0,"0"-1"23"16,4 6-21-16,13 2-22 15,4 5 4-15,13 11 5 16,13 7 1-16,7 6-1 0,3-1-1 15,1 5-5-15,0-3-22 16,-9-3-12-16,-5-2-8 16,-10-10-37-16,-7-5-53 15,-10-10-8-15</inkml:trace>
  <inkml:trace contextRef="#ctx0" brushRef="#br0" timeOffset="7624.4418">26791 12843 356 0,'-10'0'31'0,"0"0"14"15,0 0-30-15,-7 14-14 16,-2 9-1-16,-6 4 1 16,-1 6 0-16,-1 9 0 15,5 1-2-15,2 4-4 0,5 0-37 16,11-2-26-16,4-8-54 15</inkml:trace>
  <inkml:trace contextRef="#ctx0" brushRef="#br0" timeOffset="7921.2848">26985 13055 462 0,'20'-27'27'0,"4"4"12"15,8 1-28-15,7 4-6 0,7 6-3 16,5 5-2-16,1 7 1 16,-4 4-3-16,-6 13 0 15,-11 10-4-15,-14 1-19 16,-13 5-10-16,-4-5 9 16,-11-1 12-16,-7-7 11 15,2-8 7-15,1-4 1 0,5-5 14 16,6-1-4-16,4-2-1 15,11 0 4-15,16-9-9 16,9-4-7-16,16-2-5 16,11-7-42-16,8 0-26 15,2-2-61-15,-4-1-96 16</inkml:trace>
  <inkml:trace contextRef="#ctx0" brushRef="#br0" timeOffset="9093.1065">25013 13021 377 0,'-5'0'56'15,"3"0"-34"-15,2 0-18 16,0 0-4-16,0 0-2 0,0 0-7 16,4 0-18-16,4 0 19 15,7 0 9-15,7 1 6 16,2 2-7-16,5 0 3 15,4-1-1-15,-1 1-1 16,3 1 1-16,-3-1-2 16,0 1 1-16,-3-2-2 0,-3 2 3 15,1-3-3-15,-5 3 3 16,-3-1-2-16,-2 1 0 16,-2-1 1-16,-5 1-1 15,1-1 1-15,0 2 1 0,0-4-4 16,-3 3 5-16,0-1-4 15,-3 1 1-15,1-1-2 16,-6 2 0-16,0 3-1 16,-2 1 10-16,-13 5 0 15,-6 5 6-15,-6 6 2 16,-7 9-3-16,-2 4-6 0,-4 5-4 16,3 0-1-16,-1 1-28 15,8-9-74-15,2-8-136 16</inkml:trace>
  <inkml:trace contextRef="#ctx0" brushRef="#br0" timeOffset="10874.2093">21932 14353 222 0,'-5'0'174'16,"1"0"-172"-16,4 0-7 15,0-3-7-15,14-3 9 16,10-1-2-16,6-2 3 16,11-5 16-16,12-4-13 0,8-2 4 15,8 1 6-15,7-4-3 16,11 0 1-16,-5 3-5 16,-3 2 0-16,-6 4-4 15,-8 5-6-15,-14 4-30 16,-17 3-30-16,-14 2-16 15,-19 0 1-15,-2 7-49 0</inkml:trace>
  <inkml:trace contextRef="#ctx0" brushRef="#br0" timeOffset="11139.8339">21942 14530 340 0,'-19'10'20'16,"10"-6"17"-16,9-4-26 16,7 0-21-16,14 0 33 0,14-7 0 15,10-5-3-15,12-8-6 16,8-7-3-16,5-1 5 16,6-1-2-16,-1-1 4 15,-3 3-8-15,-6 4-6 16,-6 3-3-16,-11 4-5 0,-8 5-22 15,-14 4-10-15,-7 2-5 16,-5-1-60-16,-9 1-81 16</inkml:trace>
  <inkml:trace contextRef="#ctx0" brushRef="#br0" timeOffset="11749.1614">26885 13813 132 0,'5'0'179'0,"0"-10"-163"16,-3-2-2-16,1 3 4 15,2-1 4-15,-4-1-12 16,1 0-8-16,-2-1-1 0,0 4-13 16,0 1-22-16,-8 2-23 15,-2 2 36-15,1-1 22 16,-4 1 4-16,3-2 23 16,1 2 8-16,2 0-5 15,1-1-1-15,4-1 8 16,2 0-4-16,5-3-5 0,15 1-15 15,9-2-16-15,12-2 8 16,8-1 2-16,7 1-4 16,7-1-2-16,-2-3 1 15,-2 1 3-15,-6 4 0 16,-4-2 1-16,-10 4-2 16,-12 4-3-16,-8-1-1 0,-7 0-1 15,-9 5-3-15,-3 5-1 16,-10 8-40-16,-15-3-30 15,-13-6-167-15</inkml:trace>
  <inkml:trace contextRef="#ctx0" brushRef="#br0" timeOffset="18279.9279">22831 7015 405 0,'7'-9'42'16,"-6"0"-1"-16,4 2-25 16,4 5-10-16,6 2-5 0,4 0-1 15,6 0 0-15,11 2-1 16,5 7 1-16,10-2 1 15,8-2-4-15,7 2-2 16,10 1-1-16,10-5 0 16,5-1 0-16,11-2 0 0,8 0 4 15,7 0-1-15,11-7 2 16,9-2-4-16,6 0-1 16,9-4-4-16,6 1 8 15,8-1 1-15,2-1 2 16,0 0-2-16,6 3 2 15,0-1 0-15,4 3 4 0,-3 4 1 16,2-1-1-16,-1 5 0 16,-3-1-3-16,-7 0 0 15,-10 2 0-15,-5-2-2 16,-11 0 0-16,-10 0 1 16,-14-1-2-16,-6 1 3 0,-10 0-3 15,-10 1 2-15,-7 1-1 16,-12 0 1-16,-6 0 0 15,-13 5-1-15,-11 4 0 16,-10 0 1-16,-13 1-7 16,-13 3-26-16,-8-9-69 0,-24-4-144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37:56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3824 5938 76 0,'-2'0'34'0,"-1"0"2"0,-1 0-8 15,-1 0 0-15,2 0 11 16,-3 0-20-16,0 0 0 15,1 0-9-15,2-2-4 16,-1 0-2-16,1 0 13 16,3-1 3-16,0 1 0 15,0-2-11-15,1-3-10 0,8 0 5 16,6-5 0-16,4 1 2 16,3-3 1-16,3-8-1 15,1 3 0-15,0-3 0 16,2-3-1-16,0-2 7 15,-1 4 0-15,-2-2 3 0,0 2 0 16,-4 2-6-16,1 3 0 16,-2 3-7-16,-3 3 0 15,0 5-2-15,0 4 1 16,4 3-3-16,-7 0-5 0,-5 7-70 16,-9-7-69-1</inkml:trace>
  <inkml:trace contextRef="#ctx0" brushRef="#br0" timeOffset="11593.3699">20561 7581 181 0,'37'-18'23'0,"-3"-2"19"16,-2 1-14-16,-1 2 3 15,-1 1-8-15,-3 6-16 0,-5-1-4 16,-4 4-1-16,0 1-4 15,-9 5-12-15,-1-1-5 16,-4 2-11-16,-2 0 13 16,-2 2 4-16,0 6-28 15,-14 3 2-15,-5 2-11 0,-7 3-9 16</inkml:trace>
  <inkml:trace contextRef="#ctx0" brushRef="#br0" timeOffset="11843.3074">20668 7556 9 0,'-38'18'44'15,"1"-3"-24"-15,-3 7-10 16,4-6-8-16,2 2 9 15,5-4 25-15,2 1-3 0,10-3-13 16,0-5-7-16,7 2-2 16,1-4-4-16,4-1-2 15,4-2 2-15,-1-2 16 16,2 0 3-16,2 0 25 16,11-6-10-16,2-1-24 15,9-5 10-15,5-2-4 0,5-3-7 16,3 3-6-16,2-2-5 15,-3 2-2-15,-2-3-2 16,-4 7 0-16,-6 1 0 16,-7 3-1-16,-8 5-5 15,-9-5-71-15,-2-2-128 16</inkml:trace>
  <inkml:trace contextRef="#ctx0" brushRef="#br0" timeOffset="15796.4915">4051 8364 123 0,'0'-15'30'0,"0"3"-25"16,-6 1 0-16,1 4 6 16,1 0 8-16,1 5-1 15,-1-1-5-15,-1 0-5 16,1 0-3-16,-3 1-1 0,0-1-2 15,-4 1-1-15,1-2 12 16,5 1 6-16,-2-1-3 16,6 0 6-16,1-1-5 15,0-2-18-15,7-3-2 16,9-1 7-16,5-7-3 0,6 0 1 16,5-2 0-16,1-5-3 15,2 0 5-15,-3 0-3 16,-2 2 6-16,-3 0 2 15,0 4-1-15,-7 2 8 16,-5 1-6-16,0 6-4 16,-6 3-5-16,-4 3 0 0,-3 3-1 15,-2 1-2-15,0 7-12 16,-16 11 0-16,-7 4 9 16,-10 7-15-16,-9 7 7 15,-2 1 6-15,0 2 9 0,0-3-1 16,5-4 0-16,5-4 0 15,5-8 1-15,7 0 1 16,10-12 2-16,3 0-2 16,7-8-2-16,2 0 0 15,2-6 1-15,10-6-8 0,8-8 9 16,4-3-1-16,4-5-1 16,2 1 1-16,-1-2 5 15,0 4 0-15,-7 7 7 16,-6 10-9-16,-10 8-4 15,-12 14-13-15,-29 23-88 16</inkml:trace>
  <inkml:trace contextRef="#ctx0" brushRef="#br0" timeOffset="17421.6571">6031 8453 123 0,'0'-6'7'0,"0"-1"18"0,2 0-5 15,0 1-8-15,3 1-6 16,0 0-4-16,-3 2 4 16,1 1-3-16,0-1 1 15,-1 2-1-15,-2 1 2 0,2 0 0 16,-1 0 8-1,3 0-1-15,1-2-7 0,2 2-5 16,3 0 2-16,2 0-2 16,4 0 1-16,2 0-1 15,2 6 1-15,1-1-2 16,4 0 1-16,2 2 0 0,4 1-1 16,3-1 2-16,2 0-2 15,9 3-11-15,-1 0-5 16,7 0-6-16,1-3 2 15,5 2 9-15,-1-3 1 16,2-1-1-16,-4-2 2 16,0-1 4-16,-5 0 4 0,-1-2 3 15,-6 0 4-15,-6-2-2 16,-2 2 2-16,-3 0 4 16,-4-3 4-16,-4 3-2 15,1 0-3-15,-2 0-12 16,-2 0 13-16,2 0-14 0,0 0-29 15,-3 0-68-15</inkml:trace>
  <inkml:trace contextRef="#ctx0" brushRef="#br0" timeOffset="18437.2148">8633 8459 3 0,'-12'0'46'0,"0"0"-11"15,-2 0-14-15,2 0 0 16,1 0-14-16,4 0-3 16,-2 0-1-16,2 0 9 0,-1 0 1 15,3 0 1-15,2 0-4 16,-1 0-3-16,-1-1 0 16,3-3 1-16,-1 1 12 15,1 1-4-15,2 0-2 16,0 1 1-16,0 1-6 15,0-2-3-15,9 2-5 0,4-2 4 16,6 2-9-16,1-2 4 16,3 2-11-16,5 0 11 15,3-1 2-15,1 1-3 16,6-4 5-16,2 2-3 16,1-2-1-16,-2 1-2 0,5-1 1 15,-3-1 2-15,4 2-1 16,-7-2-2-16,-1 4-10 15,-3-1 1-15,-2 2-6 16,-3 0-42-16,-2 0-38 16</inkml:trace>
  <inkml:trace contextRef="#ctx0" brushRef="#br0" timeOffset="20421.4545">10675 8461 158 0,'0'2'32'0,"0"-2"-19"16,-9 2-10-16,-4 2-3 15,-2-1-2-15,-4 1-4 16,-1 1 4-16,-3-1 1 15,0-1 0-15,0 1 0 16,-3-2 1-16,1 1 1 0,0-1-1 16,0 0 2-16,3 0 2 15,-1-1 2-15,5-1-2 16,-2 0 4-16,5 0 14 16,7 0 3-16,1 0-4 15,3 0-14-15,4 2-8 0,0 0-17 16,12 0-7-16,9-2 19 15,9 1 10-15,9-1 4 16,10 0 18-16,7 0-9 16,2 0-5-16,10-3-1 15,-2-2-2-15,0 1 1 16,1-1-3-16,-1-1-3 0,-5 3 0 16,-4-1 5-16,-2-1-2 15,-9 1-5-15,-4 1 0 16,-10 1-1-16,-3 0-1 15,-10 0 1-15,-2 2 0 16,-7 0 1-16,-3 0-3 0,-3 0 2 16,0 0-1-16,-2 0 1 15,-2 0 2-15,0 0 6 16,0-2 9-16,0 0-13 16,-7 1-5-16,-5 1-1 0,-3 0-7 15,-5 0-22 1,-8 0-14-16,1 5-13 0,-5 3-17 15,2-2-6-15</inkml:trace>
  <inkml:trace contextRef="#ctx0" brushRef="#br0" timeOffset="21390.1342">12898 8563 180 0,'-5'-3'90'15,"3"-6"-74"-15,2-4 4 16,0 6-5-16,5-2-2 16,8 0-7-16,5 2 5 15,7 0-9-15,6 0 8 16,6 0-8-16,9 3-4 15,7 0 3-15,4-1 0 0,6 0-3 16,2 1 2-16,5-1-4 16,4 1 4-16,2-1 0 15,9 2 0-15,3 1-1 16,4 0 2-16,5 2-2 0,6 0 2 16,2 0-6-16,6 2 2 15,1 3 2-15,6 0-1 16,-2 0-21-16,1 1 26 15,2 1-3-15,1-2 2 16,-3 3-2-16,4-3 0 16,1 1 1-16,2 1-1 0,-2-2 3 15,3 0-3-15,-3 1 1 16,1 1 0-16,-5-4 2 16,0 5 2-16,-3-3 4 15,-5 2-5-15,-3 0 0 16,0-2 7-16,-5 1-8 15,-4-1 0-15,-4-1 3 0,-3-3-4 16,-2 1 2-16,-8-2 2 16,-6 0-3-16,-6 0 3 15,-1 0-4-15,-10 4 0 0,-4 0 0 16,-5 1-1-16,-13 6-1 16,-4 3-5-16,-15 0-48 15,-17-5-61-15</inkml:trace>
  <inkml:trace contextRef="#ctx0" brushRef="#br0" timeOffset="23921.3365">18292 8459 161 0,'0'2'-29'15,"0"-2"-57"-15</inkml:trace>
  <inkml:trace contextRef="#ctx0" brushRef="#br0" timeOffset="24858.7495">18660 8792 318 0,'0'-15'15'0,"0"3"0"16,0 1-7-16,6 4-8 16,4 2-3-16,3-2 4 15,5-1-2-15,5 5-2 0,4-1 1 16,7 1-8-16,5-1-4 16,7 1 0-16,2-3 10 15,8 3 0-15,-1-3 1 16,7 1 5-16,2-2-2 15,1 1 2-15,5-1 7 0,0 4-2 16,7-1-1-16,8 2-7 16,1-1 4-16,6 3 0 15,4-2-2-15,3 2 0 16,4 0 2-16,-1 0-2 16,3-2-1-16,4 2 4 0,0 0-6 15,4 0-1-15,1 0 3 16,4 2-2-16,-2 2-11 15,5 1-21-15,-3-1 1 16,3 1 24-16,-3 0 9 16,1 1 2-16,-3-3 11 15,3 1-10-15,-4-3 27 0,-2 1-17 16,-2-2 0-16,-5 0 4 16,-7 0-9-16,-4 0 0 15,-3-5 4-15,-9-2 1 16,-7 0 1-16,-8 1 5 15,-5 3-3-15,-10-1-5 0,-6 4-7 16,-13 0-2-16,-11 9-3 16,-12 11-11-16,-11 10-30 15,-22 2-19-15,-28 1-38 16,-22-5-89-16</inkml:trace>
  <inkml:trace contextRef="#ctx0" brushRef="#br0" timeOffset="28717.8274">24285 9032 372 0,'-12'-17'-19'0,"0"-6"31"0,-3 1-5 15,-2 1 13-15,2-1 1 16,1 2 2-16,-1 1-7 16,5 0-1-16,1 2 9 15,1 5-7-15,3 3 1 16,3 2-4-16,1 3-4 0,1 4-7 15,0 0-9-15,8 11 1 16,7 7 5-16,7 7-1 16,1 7 2-16,7 5-1 15,-1 6-1-15,0 3 2 16,-1 3-3-16,1-3-5 16,-5-1-4-16,-2-3-1 0,-5-4-7 15,-4-4 4-15,-4-6-2 16,-7-2 1-16,-2-5-6 15,0-2-6-15,-11-9 0 16,-5 1 1-16,-4-7 3 16,0-4 8-16,-3 0 11 0,-1-4 7 15,3-7 2-15,-2-1 6 16,3-2 6-16,2 1 7 16,2 1 6-16,2-1-7 15,4 3 5-15,1 1-7 0,4 2-7 16,2 0-6-16,3 2-3 15,0 1-3-15,0 2-1 16,0 2-3-16,7 0-3 16,5 4 2-16,6 6 5 15,4 1-2-15,2 3-1 16,2-1-2-16,-6-3-1 16,0-3 5-16,-4-2 12 0,-6-5-1 15,1 0 32-15,0-8 7 16,4-8-3-16,4-5-28 15,6-1-19-15,11-6-1 16,8-1-7-16,0-7-51 0,-3-13-94 16</inkml:trace>
  <inkml:trace contextRef="#ctx0" brushRef="#br0" timeOffset="31983.2451">20783 12928 196 0,'-9'-5'35'15,"-2"-8"-13"-15,2 4 12 16,2-2-9-16,-1 4 4 16,5 2-9-16,1 0-5 15,2-1-6-15,0 3-10 0,15-3-5 16,4 1 8-16,10-5 2 16,5-1 0-16,10-2-5 15,2-1 0-15,4 0 1 16,-1-2 3-16,-4 1-1 15,-4 3 0-15,-3-1-1 16,-6 3 8-16,-6 2-5 16,-4 2-1-16,-7 2-2 15,-6 4-2-15,-6 0 0 0,-3 0-11 16,-1 2-12-16,-16 8 15 16,-2 4-6-16,-5-1-18 15,-3 1 12-15,-2 1 14 16,1 1 6-16,-1 0 4 0,3 2-1 15,-9 0-2-15,3 3 1 16,-4 0-1-16,2-1 2 16,3-2 0-16,6-4 2 15,6-1 11-15,6-3-1 0,6-3-8 16,7-1-6-16,0-4-8 16,8 0 14-16,14-2-4 15,4 0 13-15,4-8-3 16,8-3-3-16,3 3-3 15,-3-3 1-15,-4 5-5 0,-10 5 0 16,-4 1-2-16,-11 8-9 16,-9 9-48-16,-22-1-50 15</inkml:trace>
  <inkml:trace contextRef="#ctx0" brushRef="#br0" timeOffset="34654.9109">23453 10510 287 0,'-2'-20'15'16,"0"2"23"-16,0-2-15 15,2 3-5-15,0-3-7 16,0 2-5-16,0 0-2 0,2 0-4 16,2 3 2-16,2 0-2 15,-1-1-2-15,-2 2-6 16,3-1 7-16,-3 3 0 15,-1 1 0-15,1 1 2 16,0 3 0-16,-1 1-1 0,-2-1 0 16,0 2-3-16,0 0-8 15,-8-1-9-15,-3 0-9 16,-5 3 1-16,2-2 10 16,-3-1 10-16,0 1 8 15,2-4 3-15,3 2 13 16,1 0 4-16,2-1-5 0,0 2-6 15,-2-3-7-15,2 1-1 16,-3-1 0-16,-2 3 0 16,-5-2-1-16,3-1 1 15,-3 0-1-15,-3 2 0 16,0 0 0-16,-1-2-1 16,0 0-7-16,3 0 6 0,-1 0 1 15,1-3 1-15,1 1 0 16,2-1 1-16,-5-1-1 15,2 3 1-15,-1-5-1 16,-2 3 1-16,-3-1-1 16,-1-1 0-16,-3 3 0 0,-3-1 0 15,1-1-1-15,-2 1-13 16,2-1 8-16,0-1 3 16,-1 3 0-16,3 1 3 15,-4 1-20-15,-4 0-49 0,0-4-55 16</inkml:trace>
  <inkml:trace contextRef="#ctx0" brushRef="#br0" timeOffset="40888.8287">23293 17482 189 0,'0'0'14'0,"0"0"-9"15,-2 0-5-15,2 0-10 16,0 0 4-16,0 0-15 16,0 0 4-16,0 0-8 15,0 0 5-15,0 0-18 16,0 2 22-16,2 0 22 0,-2-2 21 15,0 0 8-15,0 0-2 16,0 0-7-16,2 0-10 16,-2 1-11-16,4 2-1 0,1-3 21 15,0 1-10-15,1 0 5 16,1 3-9-16,2-4 0 16,2 0 4-16,1 0 8 15,5 0-1-15,3 0-1 16,4 0-5-16,5 0-10 15,3 0-2-15,4 0-4 16,1-4 1-16,-2 2-1 0,-2-1 0 16,-6 2 0-16,-5 1-6 15,-5 0-9-15,-7 0-2 16,-4 0-23-16,-6 0-34 16,0 0-22-16</inkml:trace>
  <inkml:trace contextRef="#ctx0" brushRef="#br0" timeOffset="41357.5563">23281 17601 205 0,'-9'4'160'16,"5"-4"-123"-16,2 0-17 0,2-2-4 15,0 0-3-15,0-1-2 16,9-7-1-16,9 3-1 16,5-4-6-16,4 2 0 15,4-6 0-15,0 3 0 16,1-2 1-16,-5 5-2 16,-4-1-1-16,0 5-1 0,-8 0 0 15,-5 4-3-15,0-2-6 16,-6 3-2-16,-3 0-3 15,-1 4 0-15,0 4 1 16,-3 4 1-16,-12 3 3 16,1 1-3-16,-6 1 5 0,-2-2 7 15,-1-1-2-15,0-3 4 16,3-2 4-16,2-1 10 16,3-5 3-16,7-2-1 15,4 3-2-15,3-4-2 16,1 0-4-16,1 0 0 15,11 0-2-15,12 0-4 0,5-4 0 16,7 0 0-16,8-1-4 16,5-3-14-16,0 3-39 15,-6-5-28-15,-2-2-104 16</inkml:trace>
  <inkml:trace contextRef="#ctx0" brushRef="#br0" timeOffset="43029.3476">26987 10993 389 0,'0'-17'10'15,"0"3"3"-15,0 1-9 16,-2 7 2-16,2 2-4 0,-2 4-2 16,2 0-5-16,0 0-83 15,0 0-88-15</inkml:trace>
  <inkml:trace contextRef="#ctx0" brushRef="#br0" timeOffset="44591.7076">26732 11866 157 0,'-2'-2'47'15,"0"-8"11"-15,2 3-30 16,0 3-4-16,0 1-10 16,0-1-2-16,0 3-5 0,0 1-3 15,0 0-2-15,0-2-1 16,0 2-1-16,0 0 1 15,0 0-1-15,-1 0 1 16,-1 0-2-16,0 2 1 16,-1 3 1-16,-3 4 0 0,2 3 2 15,-1-1 0-15,0 5 0 16,1-1-1-16,-5 4 4 16,3-1-3-16,1 3-1 15,-4 1 0-15,2-1-1 16,-1 3-1-16,0 0 3 15,-1 1-3-15,0 2 0 0,-2-1 1 16,2 4 1-16,-1-4-2 16,0 3 0-16,0-1 0 15,1 2 0-15,-2 1 1 16,-2-3-2-16,-1 4 2 16,0 1 0-16,-3-1-1 15,0 1 1-15,-2 1-1 16,2 2 2-16,-3-1 11 0,0 3 0 15,1 0-3-15,-5 1-2 16,-1 6-3-16,-1-1-2 16,-2 4 1-16,-1 2 2 0,-4 4 1 15,6 0-3-15,-7 1 2 16,4 2-1-16,-1 0-3 16,5 0 0-16,-3 2-1 15,4-2-1-15,-4 1 1 16,2 1 0-16,-2 2 0 0,-1 0-1 15,-2-1 1-15,-1 2 0 16,1 5-2-16,-2-5 2 16,0 2 0-16,0 0-2 15,0-3 2-15,-3-2-1 16,3-2 0-16,2 0 0 0,3-2 2 16,2-3 1-1,8 4 0-15,-1-3 1 0,4 1-3 16,1-1-1-16,3-1 1 15,-3-2 0-15,1 4-1 16,0-9 0-16,0 0 0 0,-3 1 1 16,3-6-1-16,1-2 0 15,-1-4 0-15,5-1 0 16,-4-1 1-16,5-3-1 16,1-2 0-16,0-2 1 15,-3-6-1-15,3 1 0 16,0-2 1-16,0-4-1 0,-1-2 0 15,3-1 1-15,1-2-2 16,-1-4-9-16,4 1-29 16,1-6-37-16,-2 0-75 15</inkml:trace>
  <inkml:trace contextRef="#ctx0" brushRef="#br0" timeOffset="45326.0408">25028 14478 388 0,'-8'-21'10'0,"1"0"-5"0,0 1-3 16,0 4-1-16,2 3 5 16,2 4 2-16,2 0-2 15,-1 4-1-15,2-1-2 16,0 3 0-16,0 1 1 15,0 0 0-15,0 2-1 0,0 0-2 16,0 2-2-16,2 11 0 16,6 1 5-16,0 7 2 15,1 4 0-15,4 6-1 16,1 3-2-16,-1 3-2 16,1 0 1-16,-2 5-2 15,3 1 2-15,-4-1-2 0,0 5 1 16,1 0 2-16,-1 0 3 15,0-1-4-15,1-3-1 16,3-2 0-16,-3-6-1 16,-1-2 1-16,0-5-1 15,-1-4 2-15,-1-6-2 0,1-6 0 16,-3-5 0-16,0 0 0 16,1-5 2-16,6-2 0 15,-2 0 10-15,6-5 4 16,3-10-1-16,6-5-7 15,7-6-4-15,5-3 0 0,2-7-4 16,1 3 1-16,5-6 0 16,4 1-1-16,-3-2 0 15,-1 4 3-15,-1-2 3 16,0 1 6-16,-9 5-3 16,1 2-1-16,-10 6-5 15,-6 5-2-15,-4 6 1 0,-5 4-4 16,-4 6-17-16,-1 3-22 15,2 0-29-15,-7 0-32 16,1 0-92-16</inkml:trace>
  <inkml:trace contextRef="#ctx0" brushRef="#br0" timeOffset="48560.1585">23367 14018 341 0,'-11'-7'18'0,"-2"-1"3"15,6 2-11-15,1 2 2 16,-2 0 1-16,2 2-1 16,3 1-6-16,-1 1-2 15,3 0-2-15,-1 3-3 0,2 8-1 16,0 10 0-16,9 5 7 15,3 6 6-15,6 3 1 16,2 6-4-16,1 0-1 16,3 0-6-16,-8 0 0 15,2-6 1-15,-5-7-1 0,-4-6 0 16,-6-10-1-16,1-4 0 16,-4-5 3-16,0-3 19 15,-9-4 22-15,-6-9-17 16,-2-6-14-16,-5-6-7 15,-5-6-3-15,0-2-1 16,-2-5-1-16,-2-1 0 0,3-4-1 16,5-2 1-16,1 1 0 15,4-1-1-15,4-1 0 16,5 5 1-16,4 0 0 16,5 0-1-16,0 1-1 15,16 5 2-15,5-1 2 0,12 2-4 16,2 4 0-16,10 7 0 15,-1 6 0-15,0 10-1 16,-2 7 0-16,-8 2-1 16,-4 16 0-16,-10 5-3 15,-9 11-3-15,-11 7 5 0,-5 9 2 16,-19 2 1-16,-3 5 2 16,-3-2 1-16,1-1-1 15,5-8 0-15,10-5-2 16,9-11 2-16,5-6-5 15,9-15-58-15,8-9-78 0</inkml:trace>
  <inkml:trace contextRef="#ctx0" brushRef="#br0" timeOffset="48888.263">23832 13301 397 0,'-5'0'33'0,"-12"0"1"16,8 0-19-16,6 8-14 16,1 12-5-16,1 13 2 15,1 11 4-15,0 12-4 16,0 9 1-16,6 6 1 15,5 4 1-15,4-1-1 0,4-6-1 16,6-6 2-16,4-5-2 16,3-11 2-16,4-6-1 15,3-10-1-15,2-12-6 16,-1-11-32-16,0-9-49 16,0-28-119-16</inkml:trace>
  <inkml:trace contextRef="#ctx0" brushRef="#br0" timeOffset="49200.7796">23917 13339 432 0,'-22'-3'30'0,"5"-3"13"16,7-5-12-16,5-4-2 16,5-5-11-16,7-4-5 15,14-6-12-15,10-4-1 16,5-4 0-16,3 2 0 16,5 1 0-16,-9 6 0 0,-4 4 0 15,-12 9-18-15,-6 4 3 16,-6 5-3-16,-7 7-10 15,0 0-8-15,-14 2-50 16,-4 10-42-16,-4 1-91 0</inkml:trace>
  <inkml:trace contextRef="#ctx0" brushRef="#br0" timeOffset="49419.4714">23968 13160 281 0,'-3'2'77'0,"1"-2"-29"16,0 0-15-16,2 0-6 0,0 3-4 15,2 3-8-15,7 6-10 16,5 8 3-16,4 7 15 16,7 11-2-16,2 2-4 15,4 4-8-15,1 0-4 16,2-2-3-16,0-4-2 0,0-5 0 16,3-4-4-16,-7-9-30 15,1-10-34-15,-7-10-36 16,-2-9-132-16</inkml:trace>
  <inkml:trace contextRef="#ctx0" brushRef="#br0" timeOffset="50060.0518">24674 12689 410 0,'0'-2'77'15,"-4"-1"-61"-15,3-1-14 16,1 4-6-16,0 0-5 0,0 5-9 16,1 10 15-16,8 8 2 15,4 12 0-15,3 10 1 16,4 10 0-16,2 12 0 15,-1 2 3-15,-1 4 1 0,0-3 2 16,-4-6 1-16,0-5 11 16,-4-7 3-16,3-10 7 15,-3-6-3-15,1-4-4 16,-2-7 1-16,1 0-2 16,1-7-14-16,-1-4-4 0,-1-3-3 15,-1-4 3-15,-2-7-6 16,-1-6-33-16,-7-17-33 15,0-12-84-15</inkml:trace>
  <inkml:trace contextRef="#ctx0" brushRef="#br0" timeOffset="50528.777">25159 12862 450 0,'-2'-16'7'15,"-3"-2"13"-15,0 0-10 16,2 4-4-16,1 3 5 15,2 3 1-15,0 0-5 16,0 5-4-16,0 1-1 16,0 2-2-16,-1 0 0 0,-5 3-7 15,-2 15-1-15,-3 9 4 16,-2 11 4-16,-1 5-2 16,1 6 3-16,4 1-3 15,6-2 3-15,3-6 1 16,9-9-3-16,12-8-2 0,5-8 5 15,3-6 5-15,6-11 9 16,-1 0 2-16,0-15 0 16,2-8-7-16,2-7-6 15,-4-3-3-15,2-2 1 16,-2-3-3-16,-1 2-18 0,-10 5-28 16,-5 0-27-16,-8 4-35 15,-7 3-133-15</inkml:trace>
  <inkml:trace contextRef="#ctx0" brushRef="#br0" timeOffset="51075.5934">25047 12191 463 0,'0'0'32'15,"8"-5"-20"-15,13 3-16 0,13 2 6 16,10 6-2-16,12 13-2 15,8 10 0-15,8 12 1 16,4 9 3-16,6 10-1 16,-1 5 2-16,-3-2 0 15,-5 2 1-15,-12-3 3 0,-12-3 1 16,-11-4 4-16,-16-1 9 16,-15-2 3-16,-7 3 3 15,-25 4-5-15,-10 3-19 16,-7 5 5-16,-5 2-8 15,-3-1-18-15,-3-11-89 16,-1-18-191-16</inkml:trace>
  <inkml:trace contextRef="#ctx0" brushRef="#br0" timeOffset="53653.5492">29397 17692 380 0,'57'-16'13'16,"4"-2"-1"-16,10 4-11 16,7 0 0-16,0 0-7 0,-7 1-40 15,-4 4-47-15,-12-1-25 16</inkml:trace>
  <inkml:trace contextRef="#ctx0" brushRef="#br0" timeOffset="53872.2758">29718 17783 248 0,'19'0'51'16,"11"-3"-32"-16,9-10-13 15,9-3-6-15,10-5-31 16,-2-6-80-16</inkml:trace>
  <inkml:trace contextRef="#ctx0" brushRef="#br0" timeOffset="56184.6598">29803 13228 446 0,'-5'-14'30'0,"-5"-3"-28"16,3 3-1-16,2 3-1 0,1 3 1 16,1 2 0-16,1 3 3 15,2 1 0-15,0 2-2 16,0 4-8-16,9 10-3 15,3 9 6-15,3 7 6 16,2 10-2-16,2 2 1 0,-2 4-2 16,-2-2 1-16,-3-2-1 15,1-6 0-15,-6-2 1 16,-2-8-1-16,1-2 0 16,0-6 1-16,-1-4-1 15,-3 0 0-15,1-7 0 16,-1-2 1-16,-2-5-2 0,0 0-1 15,0-7 3-15,-9-11 3 16,-4-8-3-16,-6-9-1 16,-10-4 1-16,-1-8 1 15,-7-7 0-15,-2 0 4 16,3-2 9-16,4 5 4 16,6 4 9-16,11 2-8 0,8 2-7 15,7 6-7-15,14 1-8 16,11 2 1-16,7 0-13 15,6 4 1-15,1 7 7 16,5 5 3-16,-5 9-9 16,-3 9 11-16,-6 2-8 0,-8 16 0 15,-10 8-2-15,-10 5 5 16,-2 6 3-16,-12 3 3 16,-10 2 1-16,-3-3 0 15,-4-1 0-15,3-6-5 0,2-6-22 16,4-8-26-16,6-7-23 15,8-9-23-15,4-2-44 16</inkml:trace>
  <inkml:trace contextRef="#ctx0" brushRef="#br0" timeOffset="56559.6188">30165 12703 442 0,'9'-23'35'0,"-3"2"5"16,-6 5-21-16,0 3-6 0,0 6-1 16,0 1-4-16,0 6-3 15,0 0-3-15,-2 10-13 16,-7 13-7-16,-4 12 12 16,-1 17 5-16,-1 12 0 15,0 15 0-15,3 5 1 0,2 2-1 16,5-1 1-16,5-6 0 15,0-9-2-15,15-12 1 16,12-8-1-16,4-13 13 16,9-5 7-16,3-9 1 15,3-5-5-15,-1-5 0 0,0-4-2 16,-3-4-4-16,-5-1-3 16,-3-4-3-16,-3 0-2 15,-4 0 1-15,-5 0-5 16,-5-7-21-16,-4-8-29 15,-9-3-67-15,-4-6-211 16</inkml:trace>
  <inkml:trace contextRef="#ctx0" brushRef="#br0" timeOffset="57168.964">30465 12889 192 0,'0'-4'132'0,"3"-6"-101"16,1-1-23-16,0-2-5 0,3 1 12 15,0-4 10-15,-2 1 0 16,1-2-7-16,0 3-1 15,-3-1-6-15,-1 4-3 16,-2 3-1-16,0-2 3 16,0 7 2-16,0 0 2 15,-8 3-12-15,-6 5-1 0,-6 14-10 16,-6 8 2-16,-3 12 2 16,-3 8 5-16,3 3-3 15,7 1 3-15,9-4-4 16,13-4 1-16,3-6-1 0,18-7 3 15,8-6-1-15,1-6 1 16,4-6 2-16,-2-5 5 16,2-7 2-16,1 0 5 15,-4 0 11-15,-1-9-5 16,-2 3 1-16,-4-4-8 0,-2 5-10 16,-7-1-1-16,-3 3-3 15,-4-1-25-15,-4 1-36 16,-4-2-54-16,0-5-173 15</inkml:trace>
  <inkml:trace contextRef="#ctx0" brushRef="#br0" timeOffset="58293.8779">30884 12860 56 0,'-12'-12'374'0,"2"-3"-367"15,1 3-2-15,0 1-2 0,-2 6-3 16,6 0 11-16,-4 5-1 15,-1 0-3-15,0 5-8 16,1 11-1-16,-4 6-1 16,5 4 1-16,-1 5 0 15,4 1 1-15,0 0-1 0,3-4 1 16,2-5-5-16,0-3-5 16,5-5 2-16,2-5-8 15,3-5 7-15,1-5 0 16,-2 0-1-16,0-3 10 0,-4-9 10 15,0-5 4-15,-3-2 4 16,1-1 4-16,0-3 0 16,-3 0-3-16,2 3-4 15,0 4-6-15,1 4-3 16,1 2-3-16,1 9-3 16,4 1-1-16,2 1-5 15,3 12 6-15,4 1-1 0,3 2 2 16,1 1 0-16,0 0-7 15,3-4-6-15,-1-6-3 16,-2-4 2-16,0-3 4 16,-3 0 5-16,-4-7 0 15,-1-3-2-15,-6-6 6 0,-4-4 2 16,-3-2 2-16,-1-6 8 16,0-2 3-16,0-2-1 15,-8-4 3-15,-4 0-4 16,2 2-3-16,-1 0-5 15,-2 8-2-15,5 1 0 0,1 8 4 16,1 5 0-16,2 7-3 16,4 1 2-16,0 4-3 15,0 5-12-15,11 10 4 16,0 4 5-16,4 5 2 16,-1 4-2-16,2 2 1 0,-4 1-18 15,1-1-15-15,-4-3-41 16,-5-2-12-16,-4-5-111 15</inkml:trace>
  <inkml:trace contextRef="#ctx0" brushRef="#br0" timeOffset="58465.7411">30875 12865 369 0,'-18'-7'42'15,"5"-1"-1"-15,7-1-21 16,6-2 0-16,0 2-4 0,10-5-15 15,11-4 5-15,11 0-31 16,10-2-3-16,4-3-25 16,1 2-40-16,-6-1-106 15</inkml:trace>
  <inkml:trace contextRef="#ctx0" brushRef="#br0" timeOffset="59028.191">31203 12585 399 0,'0'-3'20'0,"-9"1"8"16,2 2-22-16,-2 2-6 16,2 12-1-16,1 4-2 0,3 7 1 15,3 2 0-15,5 1-2 16,12-1-1-16,2-2 1 16,6-5-5-16,2-6-2 15,0-7-5-15,2-3-6 0,-2-4-11 16,-1-6 4-16,-4-10-39 15,-2-5 11-15,-6-4 32 16,-4-7 51-16,-8-2 18 16,-2-4 29-16,0 1-12 15,0-1-7-15,-7 3-21 16,6 5 1-16,-3 6-10 0,4 8-14 16,0 6-8-16,0 4-2 15,4 6-2-15,5 9-4 16,4 7-8-16,-1 7 10 15,3 6 2-15,-3 1-6 16,3 1-13-16,-5-1-2 16,-1-5 0-16,0-2 14 0,-3-5 9 15,-3-4-1-15,1-3 2 16,-1-2-1-16,1-4 1 16,-3-3 1-16,4-2-2 15,-4 0 4-15,5-4 23 0,-1-6-14 16,2-5-8-16,3-4 2 15,2-4 4-15,2-3-6 16,2 4-1-16,0 0-3 16,1 4 0-16,1 6-2 15,-1 6 1-15,3 6 0 16,-2 0-2-16,4 2-3 0,-2 10-12 16,2 1-26-16,-2-2-25 15,-3-6-113-15</inkml:trace>
  <inkml:trace contextRef="#ctx0" brushRef="#br0" timeOffset="59356.3354">31787 11903 465 0,'-6'-9'13'16,"3"6"15"-16,3 3-21 16,0 10-16-16,3 15-8 15,11 17 17-15,1 13 2 0,3 16-2 16,2 14 0-16,-4 6 1 16,3 1-1-16,-4 0 0 15,-1-11 1-15,-1-5 8 16,1-14 9-16,-3-8 6 15,2-12-4-15,1-4-13 16,1-4-5-16,-1-10-2 0,0 0 1 16,0-13-32-16,-2-11-54 15,-4-7-130-15</inkml:trace>
  <inkml:trace contextRef="#ctx0" brushRef="#br0" timeOffset="60512.4634">32107 12354 315 0,'-3'-24'27'15,"1"1"34"-15,2 2-39 16,0 3-8-16,0 0-3 16,8 2-4-16,-2 4-4 15,1 1-5-15,-4 4 2 16,0 1-2-16,-1 2-6 0,-2 4 7 16,0 0 0-16,-2 8-19 15,-6 8 4-15,-9 7 14 16,1 8 2-16,0 4-1 15,-2 2 2-15,10-1-1 16,5 0 3-16,3-2-4 16,6-5 0-16,10-4 0 0,7-6-4 15,6-5 0-15,4-5-24 16,4-7-10-16,-1-2-22 16,0-5-49-16</inkml:trace>
  <inkml:trace contextRef="#ctx0" brushRef="#br0" timeOffset="60856.1868">32369 12377 144 0,'0'-15'191'0,"0"1"-146"16,0 7-20-16,-4 2-14 15,-1 5 2-15,-2 0-1 0,-5 5-11 16,2 9-2-16,-1 6 0 16,-2 2 0-16,5 0 0 15,3 2-4-15,3-5-7 16,2 1 0-16,0-6-1 15,0-1 1-15,2-5-4 16,1 0 4-16,-1-4-8 0,-2-3 0 16,0-1 18-16,0 0 35 15,0-3 1-15,0-5-14 16,0-2-2-16,0-3-3 16,0 1-2-16,0-1 2 0,3 3-1 15,2 1-10-15,1 1-5 16,1 3 1-16,1 3 0 15,0 2 0-15,1 0-5 16,6 0-9-16,-3 4 6 16,5 2 1-16,-3 1-15 15,4-4-33-15,-8 1-29 0,2-4-51 16</inkml:trace>
  <inkml:trace contextRef="#ctx0" brushRef="#br0" timeOffset="61231.174">32503 12364 4 0,'2'-14'296'16,"-2"0"-237"-16,0 1-16 16,0 4-16-16,0 4-9 15,0 3-9-15,0 2-7 16,0 0-3-16,0 4-16 0,0 7 6 16,6-1 7-16,1 2 1 15,-2 1-5-15,4-4 3 16,-3-2 3-16,1-3 0 15,0-4-5-15,1 0 5 16,-1 0 15-16,3-5-9 16,0-5-2-16,1-4-1 0,-1 0-5 15,0-2 1-15,-3-2 2 16,3 0 2-16,-5 1 10 16,2 0 8-16,-2 3-5 15,-1 2 2-15,2 5 2 16,-3-1-4-16,4 5-6 15,0 3-4-15,2 0-7 0,4 3 0 16,1 6 1-16,-3 5-8 16,1-3-13-16,-1-2-20 15,-5-2-29-15,-4-7-117 16</inkml:trace>
  <inkml:trace contextRef="#ctx0" brushRef="#br0" timeOffset="61418.6932">32643 12020 470 0,'-8'-16'6'0,"0"3"-4"16,2 4 1-16,5 0-4 16,-1 6 2-16,2 3-5 15,2 0-39-15,11 0-41 16,1-2 19-16,2-1-49 0</inkml:trace>
  <inkml:trace contextRef="#ctx0" brushRef="#br0" timeOffset="61574.8909">32747 11911 269 0,'5'-5'80'0,"-2"2"0"16,-3 1-51-16,0 2-14 0,4 0-11 16,2 7-14-16,7 7 5 15,2 8 1-15,2 6 4 16,-2 4 0-16,-1 2-8 15,-1 0-43-15,-6-6-20 16,-7-5-70-16</inkml:trace>
  <inkml:trace contextRef="#ctx0" brushRef="#br0" timeOffset="62012.351">32663 12133 393 0,'0'-11'28'0,"0"-3"6"16,7-3-27-16,11 3-11 16,4 2 16-16,3-1-14 15,-1 4-6-15,-4 6-7 16,0 1 14-16,-3 2-6 16,-6 0-1-16,-1 5 2 0,-3 2 6 15,1 1 0-15,-3-1 1 16,-1-4-1-16,-1-3 1 15,1 0 5-15,-1-7 20 16,0-7-14-16,7 0-1 0,-5-4 1 16,1-6-4-16,1 1-5 15,0-2-2-15,0 0 0 16,0 1 1-16,0 6-1 16,0 2-2-16,-1 5-1 15,3 5 0-15,0 6-1 0,2 8-6 16,3 12-6-16,1 8 7 15,-1 11 7-15,0 13 1 16,-3 5-2-16,-2 10 2 16,-2-1-1-16,3 4 2 15,-3-2-15-15,1-9 11 16,1-4 4-16,1-16-72 0,-5-14-62 16,-2-12-76-16</inkml:trace>
  <inkml:trace contextRef="#ctx0" brushRef="#br0" timeOffset="62231.0927">33123 11635 408 0,'32'-7'10'15,"6"7"-2"-15,5 4-8 16,7 22-1-16,-2 19 1 15,-4 16 4-15,-12 21-1 16,-21 19-1-16,-17 10-31 16,-29 10-28-16,-18-2-24 15,-20-3-49-15</inkml:trace>
  <inkml:trace contextRef="#ctx0" brushRef="#br0" timeOffset="63949.713">30095 13975 282 0,'17'-18'20'0,"10"0"9"16,12-5-5-16,15-2-4 15,11-7 1-15,11-2-11 0,11-3-5 16,11-4-2-16,10-3-2 16,9-1 0-16,7-2 2 15,4 1 4-15,2-1-6 16,1 1 1-16,5 1 0 15,-6 1 0-15,0 0 1 16,-1 2 2-16,-5-2 0 0,-6 5-1 16,-6-1-2-16,-10 5 3 15,-10 3 2-15,-11 2 1 16,-8 3 2-16,-14 4 3 16,-8 3 2-16,-14 2 0 15,-6 4-6-15,-6 3-4 0,-7 4-4 16,0 7 0-16,-6 0-5 15,-5 5-43-15,-7 6-45 16,-17-4-126-16</inkml:trace>
  <inkml:trace contextRef="#ctx0" brushRef="#br0" timeOffset="68230.6895">21908 17617 194 0,'-1'3'71'0,"-1"-3"-25"15,2 0-31-15,0 0-11 16,0 0-4-16,3 0-2 16,14 0 15-16,5 0 1 0,10-3 15 15,12-2-1-15,14-4-7 16,7 2-6-16,6-2-8 16,9 0-4-16,-4 0-2 15,2 1 0-15,-7 0-1 16,-4 1 2-16,-6 3-2 0,-12 3 0 15,-12 1 0-15,-11 0-3 16,-12 1-10-16,-14 8-34 16,-13 2-29-16,-16 1-5 15,-11 2-36-15</inkml:trace>
  <inkml:trace contextRef="#ctx0" brushRef="#br0" timeOffset="68511.893">22122 17848 133 0,'-21'5'62'16,"6"-2"3"-16,8-1-20 15,7-2-8-15,0 0 5 16,14 0-10-16,12-3-18 16,4-4-1-16,12-3 8 15,4 0 0-15,1 1-9 16,5-2-6-16,-2 2-4 0,-3-3 1 15,-5 3-2-15,-3 0 1 16,-9 1-1-16,-6 5 0 16,-8-2-1-16,-7 5 0 15,-4-2-5-15,-5 2-19 16,-21 0-28-16,-13 5 5 16,-15 4-32-16,-8 2-92 15</inkml:trace>
  <inkml:trace contextRef="#ctx0" brushRef="#br0" timeOffset="68621.2647">22071 17888 291 0,'-8'0'111'16,"8"0"-39"-16,25 0-31 0,29 0-36 15,26 0-14-15,13-7-54 16,14-32-208-16</inkml:trace>
  <inkml:trace contextRef="#ctx0" brushRef="#br0" timeOffset="70027.4209">10460 15108 526 0,'-17'0'60'0,"1"-6"-46"16,0-2-12-16,7 0-1 15,4 6 0-15,0 1 0 16,5 1 0-16,0 0-3 0,0 0-4 16,3 1-7-16,4 10 11 15,5 7 5-15,5 8-2 16,4 12-1-16,2 8 1 15,3 14 0-15,3 9-1 16,-1 6 1-16,3 0-1 16,-2-2 2-16,-1-3 0 0,-2-8-1 15,-4-10-1-15,4-2 1 16,-4-9-1-16,-3-4-1 16,-3-5-63-16,-5-14-61 15,-8-11-152-15</inkml:trace>
  <inkml:trace contextRef="#ctx0" brushRef="#br0" timeOffset="70496.1464">10036 15256 514 0,'0'-22'5'0,"0"-1"7"16,0-4-18-16,14-1 4 15,9-4 4-15,6-1-5 16,5-2-2-16,5 1-8 0,3 0 5 15,1 5 5-15,1 1 5 16,-2 3-1-16,3 2 3 16,0 4-3-16,0 2 0 15,-2 7-1-15,2 2 2 0,0 8-4 16,-2 3-1-16,-2 12 3 16,-3 4-7-16,-4 9 7 15,-5 4-2-15,-8 3 4 16,-8 2-1-16,-6 4 1 15,-7 1 3-15,0 1-2 16,-10-4-3-16,-4 2 0 0,6-6-2 16,-3-3 0-16,7-4-25 15,0-9-36-15,4-8-45 16,0-11-64-16</inkml:trace>
  <inkml:trace contextRef="#ctx0" brushRef="#br0" timeOffset="70902.3683">11161 14555 533 0,'-10'-13'5'15,"-1"1"16"-15,2 3-7 16,3 3-4-16,5 5-4 15,1 1-5-15,0 0-3 0,0 7-18 16,0 11-14-16,0 14 32 16,0 12 1-16,0 11-1 15,0 14 1-15,0 4-4 16,0 5 4-16,7 2 0 16,2-2-1-16,5-6-1 15,4-4 1-15,8-9 0 0,3-7-4 16,3-8 3-16,4-4 5 15,3-5 14-15,2-4 4 16,1-1 1-16,4-4-4 16,1-2-2-16,-2-6-5 0,0-3-5 15,-6-4-1-15,-3-3-3 16,-7-5-1-16,-7-3-1 16,-3 0-5-16,-4-5-49 15,-8-12-34-15,-7-11-101 16</inkml:trace>
  <inkml:trace contextRef="#ctx0" brushRef="#br0" timeOffset="71652.2948">11709 14951 198 0,'-16'-11'204'0,"1"-2"-191"16,2 2-2-16,1 1-4 15,3 1 3-15,4-1-2 16,0 0 0-16,2 3-5 0,1 1 1 15,0 0 7-15,2 2-5 16,0 2-6-16,0 2 1 16,2 0 2-16,6 0-7 15,5 12 4-15,5 0 1 16,4 7 0-16,2 5 1 16,5 1-2-16,3 1 2 0,-3 1-2 15,2-2 1-15,-3-3-2 16,-2-7 2-16,-8 2-2 15,-4-9 2-15,-5-1-2 16,-1-3 1-16,-5-2 1 0,-3-2 4 16,0 0 17-16,0-8 17 15,0-5-23-15,0-7-8 16,0-3-7-16,0-4 1 16,0 2-1-16,2 2-1 15,1 3-4-15,1 4 1 16,1 7-1-16,6 4 5 0,2 3-1 15,2 2-2-15,7 4-5 16,7 6 4-16,0 4 3 16,5 4 0-16,0-1-9 15,-2-5-4-15,-7-1-7 16,-3-5 6-16,-6 0 9 16,-8-6 3-16,-5 0 5 0,-1-6 21 15,-2-6 9-15,-2-5-11 16,-6-8-5-16,-6-7-2 15,-2-8 3-15,-2-6 2 16,0 0-11-16,-1-6-3 0,-1 4-3 16,1 5-3-16,2 6-4 15,0 6-12-15,5 8-16 16,0 7 5-16,2 9-24 16,3 3-16-16,2 3-50 15,2 1-238-15</inkml:trace>
  <inkml:trace contextRef="#ctx0" brushRef="#br0" timeOffset="72949.0817">12513 14910 363 0,'0'0'43'0,"-3"0"-27"0,3 0-6 16,0 0 8-16,0-2 3 16,0 0 1-16,0 2-7 15,0-2-7-15,0 2-3 16,0 0-3-16,0 0-2 16,0 0 0-16,0 4 8 0,3 7-1 15,4 7-4-15,-2 3 3 16,0 4-3-16,-2 7-1 15,-1 1-2-15,-2 2-31 16,0-7-42-16,0-12-72 16</inkml:trace>
  <inkml:trace contextRef="#ctx0" brushRef="#br0" timeOffset="73558.4459">12895 14071 426 0,'-8'0'55'0,"4"-5"-14"16,2-6-30-16,2-1-3 16,4-6-5-16,11-5 1 15,5-6 6-15,4 1-7 16,3-4-1-16,4-1-1 16,-1 5-1-16,-3 5-1 15,-5 5-4-15,-6 5-32 0,-3 6-7 16,-8 6-7-16,-5 1-26 15,0 5-40-15,-8 7 17 16</inkml:trace>
  <inkml:trace contextRef="#ctx0" brushRef="#br0" timeOffset="73761.5227">12990 13920 143 0,'-4'3'211'16,"2"-3"-154"-16,2 0-23 15,0 0-15-15,0 6-18 16,7 2-11-16,7 3 18 15,8 9 24-15,5 5-6 16,4 3-6-16,6 6-13 0,3 0-5 16,0 2-1-16,-3 0-1 15,-3-4-2-15,0 4-25 16,-7-1-17-16,-3-1-56 16,-7-6-115-16</inkml:trace>
  <inkml:trace contextRef="#ctx0" brushRef="#br0" timeOffset="74027.1173">13814 14011 525 0,'2'7'63'0,"-2"4"-64"15,0 8-16-15,0 10 16 16,0 7 3-16,0 8 2 16,0 6-10-16,0-2-46 0,0-3-19 15,0-11-52-15</inkml:trace>
  <inkml:trace contextRef="#ctx0" brushRef="#br0" timeOffset="74495.8415">14003 13376 386 0,'0'-8'7'0,"-2"1"11"0,-3 5-14 15,4 2-4-15,-3 3-12 16,-1 14-15-16,-5 13 26 16,-4 11-1-16,2 11 3 15,-3 4 0-15,3-1-1 0,5-5 2 16,4-4 6-16,3-12 0 15,7-9 0-15,7-5-3 16,6-10-1-16,8-3 0 16,5-7-3-16,3 0 2 15,4-15 3-15,1-5-39 16,0-9-52-16,-2-3-108 0</inkml:trace>
  <inkml:trace contextRef="#ctx0" brushRef="#br0" timeOffset="74886.4344">14453 13406 93 0,'0'-14'279'0,"0"-1"-233"16,-9 7-35-16,2 0 6 15,2 3 6-15,-1 3 1 16,4 2-8-16,-2 0-13 16,4 14-9-16,-1 1-10 15,1 6 12-15,0 4-1 0,0 2-7 16,0-6 1-16,5 3-2 15,1-10-1-15,1 0 1 16,0-7-2-16,0-3-2 16,6-4 11-16,-2 0 7 15,1-10-2-15,-1 0-4 0,-2-2 3 16,-4-3 7-16,-2-2-1 16,-3 3 13-16,0-1 7 15,-1 1-2-15,-6 2 0 16,0-1-3-16,0 2-3 15,1 4-4-15,0 1-6 16,5 2 4-16,1 3-5 0,0 1-6 16,5 0-5-16,8 4-18 15,4 5 15-15,4 3-8 16,6 3-20-16,-5-1-25 16,2-6-19-16,-4-3-97 15</inkml:trace>
  <inkml:trace contextRef="#ctx0" brushRef="#br0" timeOffset="75073.9252">14819 13221 466 0,'2'-6'67'16,"-2"3"-35"-16,3 3-27 15,7 9-8-15,0 10-1 16,3 6 4-16,5 10-1 15,0 4 1-15,0 1-16 0,-3 0-45 16,-5-7-42-16,-5-8-107 16</inkml:trace>
  <inkml:trace contextRef="#ctx0" brushRef="#br0" timeOffset="75542.6327">15209 12598 482 0,'-2'-11'1'0,"-5"1"11"15,1 2-12-15,3 6-6 16,1 2-7-16,-3 2-1 15,1 14-14-15,-1 6 17 16,-3 8 3-16,1 10 8 16,2 0 1-16,0 5-1 15,5-2 2-15,0-2-1 0,3-5-1 16,9-4 0-16,7-9-4 16,6-3 1-16,4-10-4 15,8-10-6-15,6 0-3 16,1-17-40-16,2-8-107 0</inkml:trace>
  <inkml:trace contextRef="#ctx0" brushRef="#br0" timeOffset="76136.3368">15642 12571 303 0,'0'-14'61'16,"-9"5"-32"-16,-4 5-15 15,-1 4 0-15,-3 4-4 16,2 12-7-16,0 7-3 15,3 6-2-15,0 3 1 16,2 2 1-16,8-2-2 0,2-3-5 16,0-6-2-16,7-4-6 15,6-6-3-15,1-6-8 16,3-7 3-16,0 0-5 16,5-4 1-16,-2-10 4 15,-2-2 11-15,-2-2-2 16,-2-3 30-16,-7-2-8 0,-3 1 25 15,-2 2 3-15,-2 3-16 16,0 1-9-16,0 5-1 16,0 4 9-16,0 2 5 15,0 5-17-15,0 0-7 16,2 0-9-16,5 5-7 16,5 6 16-16,5-1 0 0,0 1-1 15,1-4-8-15,3-3-8 16,-2-2-10-16,-1-2 15 15,-2-2 7-15,0-9-5 16,-2-5-8-16,1-2 1 16,-6-3-27-16,-4-6 12 15,-5-2-3-15,0-3 8 0,-7 0-26 16,-9 0 14-16,-4-2 57 16,0 4 47-16,3 5 10 15,-2 2 14-15,6 6-23 0,-1 5-30 16,6 3-19-16,1 5-14 15,3 4 0-15,3 0 7 16,1 4-11-16,3 10-4 16,9 3 1-16,7 5 5 15,1 2 2-15,6 1 0 16,1-2 0-16,2 2-3 0,-2-9-23 16,-4-2-49-16,-4-5-76 15</inkml:trace>
  <inkml:trace contextRef="#ctx0" brushRef="#br0" timeOffset="76339.4463">15631 12480 0 0,'-4'0'537'16,"4"0"-497"-16,2-11-38 15,14-4-11-15,11 0-5 16,11-8-13-16,9-2-6 16,3-2-48-16,-1-5-61 15</inkml:trace>
  <inkml:trace contextRef="#ctx0" brushRef="#br0" timeOffset="76995.6598">16141 12100 409 0,'0'-7'49'0,"-4"0"-12"16,-1 4-14-16,2 3-9 16,-3 0-8-16,0 8-6 15,1 12-3-15,2 7-9 16,1 5 10-16,2 5-6 16,2 0-1-16,10-1-5 0,6-5 0 15,7-8 3-15,4-5-3 16,2-9-5-16,4-8 2 15,3-1 3-15,-1-10-9 16,4-6-9-16,-4-8-23 16,-5-1-4-16,-5-3-12 15,-9-4 35-15,-8-2 38 0,-9-5 39 16,-1 0 22-16,-7-3-7 16,-9 5-3-16,-3 5-28 15,2 6 12-15,2 6 1 16,1 3-4-16,5 9-7 15,2 3-14-15,3 1-10 0,2 4-4 16,1 0-5-16,1 0-16 16,0 9-7-16,5 5 19 15,6 5 5-15,1 5 3 16,8 2 1-16,1 1 1 16,5 2 1-16,-3 1-2 0,4-3 3 15,-5-1-4-15,-1-4-13 16,-6-8 4-16,-5-1 6 15,-3-6 5-15,-2-6-3 16,0-1 4-16,-5 0 6 16,0-1 14-16,0-10-9 0,0-3-8 15,0-4 2-15,-5-2 2 16,0-1 4-16,4 2 5 16,1 1-8-16,0 1-9 15,0 8 0-15,5-1-1 16,6 4 3-16,1 2-2 15,7 3-1-15,2 1 0 0,0 0 1 16,5 7 0-16,-3 4-6 16,4-4 1-16,-4-2-25 15,-1-5-31-15,-4 0-41 16,-4-15-118-16</inkml:trace>
  <inkml:trace contextRef="#ctx0" brushRef="#br0" timeOffset="77276.8799">16514 11496 481 0,'-2'-22'15'0,"2"1"-1"16,14 5-7-16,12 1-7 15,12 8-1-15,12 6 5 16,13 1-3-16,11 12-2 15,-3 15 0-15,3 9-1 0,-4 10-1 16,-10 8-1-16,-12 8-11 16,-11 4 8-16,-12 5 4 15,-8 2 4-15,-12 2 2 16,-5 3-1-16,-3-4 0 0,-14-2-2 16,-2-3-22-16,-6-8-47 15,-6-17-198-15</inkml:trace>
  <inkml:trace contextRef="#ctx0" brushRef="#br0" timeOffset="78136.1912">12489 17222 420 0,'-8'3'18'0,"1"-3"9"16,4 0-3-16,1 0-2 15,2 0 2-15,0 0-10 16,0 0-2-16,3-5-12 15,6-6 7-15,6-3-3 0,6-8-2 16,6-8-2-16,7-2-1 16,4-6 1-16,3 0 2 15,0 0-2-15,3 2 0 16,-10 4-12-16,-4 7-28 16,-8 6-26-16,-9 4-21 15,-12 6-62-15</inkml:trace>
  <inkml:trace contextRef="#ctx0" brushRef="#br0" timeOffset="78386.1744">12593 17442 434 0,'0'0'67'15,"0"0"-43"-15,8-13-29 16,9-7 5-16,8-5 6 16,9-7-2-16,7-3-8 15,2-2 8-15,6 4-2 16,-5-5-31-16,-3 4-88 16,-11-1-120-16</inkml:trace>
  <inkml:trace contextRef="#ctx0" brushRef="#br0" timeOffset="79761.0885">13401 16342 349 0,'-9'-4'38'0,"5"-4"-11"15,1 2-16-15,1 2-7 16,2-1-1-16,0 2-3 16,0-1 2-16,2 2-3 15,5 2 7-15,3 0-5 0,5 13-3 16,1 5 1-16,2 5 1 16,6 5 2-16,-2 8 0 15,7 3 6-15,3 4-4 16,1 2 0-16,-1-4-3 15,0-4 0-15,-6-3-2 16,-3-5 3-16,-4-10 0 16,-7-3-2-16,-5-3 0 0,-2-4 1 15,-2-2-4-15,0-4 2 16,-3-1 2-16,0-2-10 16,-3-2 6-16,-7-14 4 0,-6-2-47 15,-6-8-9-15,-5-3 14 16,-1-1 46-16,-6 3 28 15,1 0-12-15,-1 3-11 16,0 2 10-16,4 4 5 16,3 0-9-16,5 4 16 15,6-1 17-15,1 2-6 0,8-4-34 16,6-1-10-16,1-8-1 16,3-5-3-16,17-6-4 15,5-1-9-15,10-2-10 16,0 4 10-16,6 5 18 15,-2 12 1-15,0 10-1 16,-5 9-2-16,-3 7-9 0,-9 16 0 16,-5 10 5-16,-9 6 2 15,-4 0 0-15,-4 0 7 16,0-4-13-16,-7-4-14 16,2-7-8-16,1-10-41 0,1-9-74 15</inkml:trace>
  <inkml:trace contextRef="#ctx0" brushRef="#br0" timeOffset="81120.3589">13884 15787 456 0,'-17'-5'6'0,"3"2"3"15,1 3-8-15,3 7-1 16,3 14-2-16,2 9-8 16,3 13-3-16,2 11-1 15,2 10 7-15,12 6 4 0,4-4 3 16,3 0-1-16,6-10-1 16,3-10 0-16,4-6 7 15,5-10 8-15,-3-8 4 16,3-6-3-16,-3-1-3 15,1-6 2-15,0-3-1 16,-5-1-5-16,0-1-1 0,-5-4-3 16,-1 0-2-16,-4 0-3 15,-3 2-6-15,-7-13-35 16,-9-2-63-16,-3-9-231 16</inkml:trace>
  <inkml:trace contextRef="#ctx0" brushRef="#br0" timeOffset="82542.1353">14169 15880 465 0,'-10'-14'11'0,"-3"-2"29"16,4 5-35-16,2 1 2 16,2 3 6-16,3 1-5 15,2 2-8-15,0 3-4 0,0 1 2 16,7 0-8-16,2 1 5 16,4 10 3-16,6 7-1 15,1 0 5-15,4 5-2 16,-4 4-2-16,6-2 4 15,-3-4-4-15,1-1-2 16,-1-4-9-16,-2-5 2 0,-2-2 3 16,-4-6 6-16,4-1-1 15,-5-2 2-15,1 0 1 16,-5-5-3-16,0-5 6 16,2-2 3-16,-7-2 3 0,0-6 5 15,-1 2 4-15,-4-1-5 16,1 1-3-16,1 2-3 15,2 4-2-15,-3 2-1 16,7 5-4-16,-1 3 0 16,4 2-3-16,4 0-2 0,2 0-4 15,7 0 2-15,-1 7-4 16,6-1-4-16,0-2-7 16,0-3 1-16,-5-1-5 15,-2 0-4-15,-4 0 17 16,-7-7 9-16,-6-4 21 15,-3-1 10-15,-2-5 16 16,0 2-6-16,-11-7-17 0,-3-5 3 16,-6 1-8-16,-4-1-4 15,-1-1-5-15,-2 1-4 16,-3 2-3-16,2 5-6 16,2 4-12-16,5 4-4 0,2 1 10 15,7 2-24-15,0 3-41 16,2-2-56-16</inkml:trace>
  <inkml:trace contextRef="#ctx0" brushRef="#br0" timeOffset="82838.9797">14478 15243 485 0,'-7'-12'14'0,"5"-4"0"16,2 5-6-16,11 2-6 16,16 2 1-16,10 5-1 15,12 4-1-15,11 5-2 16,4 16 1-16,4 13 0 0,-3 9-6 16,-4 14-7-16,-12 5 0 15,-7 5 9-15,-8 2 1 16,-8-1 3-16,-10-3-1 15,-9-5-2-15,-7-4-20 16,-2-2-25-16,-14-6-46 16,-5-13-97-16</inkml:trace>
  <inkml:trace contextRef="#ctx0" brushRef="#br0" timeOffset="83448.3282">15164 15266 422 0,'0'0'60'15,"0"-3"-32"-15,6 1-31 0,11 2 5 16,7 0-1-16,6 0 1 16,6 9 0-16,5 2-2 15,-1-1 1-15,-4 3-2 16,-2-2-1-16,-7-3-14 0,-8 0 7 16,-4-3-6-16,-6-2 1 15,-6-3 1-15,-1 0 4 16,-2 0 11-16,0-1 12 15,0-10-2-15,-2-1-4 16,-3-4 0-16,0-2-4 0,-4-4 0 16,1 1 10-16,-2-1-5 15,3 7 1-15,2 0-3 16,-1 6 0-16,2 8 9 16,0 1-4-16,-1 8-7 15,-2 16-9-15,-3 9-10 0,-5 14 7 16,-1 14 1-16,-7 8-27 15,-6-3-25-15,-3-5-116 16</inkml:trace>
  <inkml:trace contextRef="#ctx0" brushRef="#br0" timeOffset="84323.2473">15829 14507 528 0,'0'0'30'16,"0"0"-5"-16,8 7-36 0,11 7-9 15,6 8 27-15,7 4-5 16,4 6-1-16,1 4 0 16,-3-4-1-16,-3 0-1 15,-4-7-2-15,-7-4 3 16,-8-9-1-16,-5-2 1 0,-1-4 0 15,-4-5-1-15,-2-1 2 16,0 0 4-16,-2 0 9 16,-9-11 6-16,-5-4-15 15,-4-6-4-15,-2-7 2 16,-5-5 2-16,0-2-2 16,-4 0 4-16,4-1-3 0,2 4-4 15,1 3 0-15,8 3 2 16,3 1-1-16,12 1 3 15,1-1-8-15,8-3 0 16,18-1-9-16,8 3-15 16,9-3 6-16,7 4 7 0,1 7 3 15,-3 8-1-15,-7 6-7 16,-10 4 10-16,-7 7 5 16,-12 11 2-16,-12 5-3 15,0 4 11-15,-17 3-2 16,-2 4 0-16,-5 1-1 0,1-2-3 15,4-4-25-15,4-4-21 16,6-13-23-16,9-9-88 16</inkml:trace>
  <inkml:trace contextRef="#ctx0" brushRef="#br0" timeOffset="84620.1008">16493 14005 411 0,'-6'6'23'0,"-6"6"-13"16,-3 8-10-16,5 8-1 16,3 10 1-16,1 12 6 15,6 9 4-15,0 9-3 0,13 4-1 16,3 3 7-16,11 2-1 15,4-4 0-15,5-2-5 16,6-13-2-16,5-5 2 16,1-8-5-16,8-10 4 15,0-6-4-15,2-6 2 16,-5-7-9-16,-3-7-59 0,-10-9-130 16</inkml:trace>
  <inkml:trace contextRef="#ctx0" brushRef="#br0" timeOffset="85307.5516">16497 14082 427 0,'-6'0'44'16,"-1"-5"-24"-16,3-1-5 15,2 1 0-15,1 2-2 16,1-3-5-16,0 1-6 15,0-2-4-15,5-2-1 16,6-4 5-16,7-1-2 0,4-4 2 16,3-2 1-16,9-3-4 15,5-5 2-15,6 1-2 16,5 0 4-16,1-1-2 16,-5 1 0-16,-1 6-12 0,-7 3-22 15,-9 7-4-15,-7 2 1 16,-14 5-5-16,-3 3-26 15,-5 1-70-15</inkml:trace>
  <inkml:trace contextRef="#ctx0" brushRef="#br0" timeOffset="85635.6578">16791 13925 405 0,'1'0'73'0,"-1"0"-48"16,0 0-22-16,0 0-1 15,0 0-2-15,0 0 1 16,0 0-1-16,0 0-2 0,2 0 2 16,2 0 1-16,-3 0-6 15,7 5 6-15,3 4 4 16,4 4-1-16,2 8 1 15,3 6 0-15,4 9 5 16,-2 3-3-16,2 2-1 16,0 6-3-16,-5-3-1 15,1-5-1-15,-5-3-1 0,0-5-17 16,-3-10-26-16,-2-9-7 16,-5-10-49-16,1-4-147 15</inkml:trace>
  <inkml:trace contextRef="#ctx0" brushRef="#br0" timeOffset="86073.1236">17395 13540 443 0,'-7'-6'23'0,"2"2"4"15,2 4-24-15,3 11-4 16,0 9-7-16,9 14 7 15,2 7 3-15,4 13-1 0,4 4 0 16,1 7-1-16,1-3 1 16,2 0-1-16,1-4-1 15,-1-8-2-15,3-8 22 16,-5-8 9-16,-1-5 2 0,-3-6-5 16,0-3-7-16,-5-6-9 15,-1 0-5-15,-4-5-3 16,-2-2-1-16,-5 0-1 15,0 0-33-15,-3-3-40 16,-14-4-46-16,-5 0-272 16</inkml:trace>
  <inkml:trace contextRef="#ctx0" brushRef="#br0" timeOffset="86573.0853">17814 13939 410 0,'3'-23'6'16,"-3"-2"-3"-16,0-1-3 15,0 1-3-15,0 0 0 16,0 1 2-16,-3 5-4 0,-4 0 3 16,2 6 1-16,-4 0 5 15,0 6 0-15,0 0-1 16,-2 3 1-16,-3 4-2 16,0 0 1-16,-3 13 0 15,3 5-1-15,-4 7-2 16,7 3 1-16,6 6 2 0,3 2 1 15,2-2-4-15,9-2 1 16,5-4 1-16,4-5 4 16,6-5-2-16,-2-5 2 0,4-8 6 15,-1-5-4-15,2 0 6 16,0-11-2-16,-1-3-1 16,2 0 6-16,-2-4-5 15,-4 6-10-15,-3-1-2 16,-4 2-2-16,-3 6-2 15,-7 0-32-15,-2-3-62 0,-1-2-117 16</inkml:trace>
  <inkml:trace contextRef="#ctx0" brushRef="#br0" timeOffset="87041.8151">18089 13729 436 0,'0'-16'32'16,"0"0"-1"-16,0-1-19 15,0 3 0-15,-2 4-3 0,0 1-5 16,-1 0-2-16,1 4-3 16,2 1-4-16,-3 0-2 15,-1 4-1-15,-1 0 7 16,2 2-4-16,-5 11-7 15,1 1 4-15,0 7 5 0,3 4 2 16,-1-2 1-16,2 1 1 16,3-1-1-16,0-3-1 15,0-3 1-15,0-4-2 16,8-3 0-16,-3 0-22 0,4-7 2 16,0-3-13-1,2 0 6-15,0-3 11 16,2-8-4-16,-1-3 14 0,-2-1 7 15,-2-3 3-15,1 2 8 16,-5 2 12-16,-1 2 1 16,-1 1 10-16,-1 5-4 0,3 3-3 15,-2 3-16-15,4 0-8 16,1 2-9-16,3 9 1 16,3 1 1-16,1 2-12 15,0 0-20-15,1-3-37 16,-4-4-52-16,-2-3-80 0</inkml:trace>
  <inkml:trace contextRef="#ctx0" brushRef="#br0" timeOffset="87323.0303">18284 13700 216 0,'0'-20'86'0,"0"3"-30"16,0 2-24-16,0 5 0 15,1 2-6-15,8 7-9 16,1 1-16-16,5 0-2 15,1 5-5-15,2 6-3 16,-2 2 3-16,-3-1 3 0,-4-2 2 16,-2-2 1-16,-1-3 1 15,-3-3 3-15,-3-2 24 16,2 0 30-16,-2 0-8 16,2-9-24-16,-2-2-12 15,3-3-5-15,-1 0-7 16,0-4-2-16,1-2-4 15,-1-1-19-15,0 1-16 0,1-1-25 16,-1-2-22-16,1-1-47 16</inkml:trace>
  <inkml:trace contextRef="#ctx0" brushRef="#br0" timeOffset="87651.1535">18282 13008 486 0,'0'-7'21'0,"0"-4"-6"15,10 6-19-15,14 2 3 16,10 3 3-16,12 0 4 0,10 16-5 15,8 8-1-15,1 14 2 16,4 9-2-16,-11 11-2 16,-7 6-2-16,-12 8 2 15,-14-1-6-15,-10 4 3 16,-15 2 3-16,0 0 3 0,-18-5-4 16,-6 5-30-16,-4-7-25 15,-3-8-79-15</inkml:trace>
  <inkml:trace contextRef="#ctx0" brushRef="#br0" timeOffset="88494.8248">15776 16893 354 0,'-9'0'9'16,"1"0"-1"-16,3 0 2 16,0-2 25-16,5 1 4 15,0-3-15-15,0-1-19 16,5 1-4-16,3 0 4 16,4 1-3-16,2 1-1 0,3 2 1 15,3 0 2-15,2 0-3 16,0 2 0-16,6 3 1 15,-5 3-1-15,2-3-1 16,-1 0 1-16,-1-3 0 16,-3 1-3-16,-5-3-7 15,-1 0-6-15,-8-1-6 0,0-6 5 16,-5-4 13-16,-1-1 4 16,0-3-1-16,-5-2 2 15,-3 0 0-15,-4 1 5 16,0 4 4-16,2 3-4 15,-2 5 1-15,2 4-12 0,-1 9 9 16,2 11-5-16,0 9-1 16,-2 6 0-16,2 6-14 15,2 0-21-15,2-5-14 16,1-7-69-16,4-13-78 16</inkml:trace>
  <inkml:trace contextRef="#ctx0" brushRef="#br0" timeOffset="89072.9144">16322 16395 457 0,'0'2'53'16,"0"0"-35"-16,0 4-24 16,9 8-29-16,9 5 33 15,8 8 5-15,4 9-1 16,8 3-1-16,3 4 0 0,2 3-2 16,-2 0 3-16,-1 1-2 15,-5-6 2-15,-4-5-2 16,-9-2 0-16,-2-11 0 15,-10-7 0-15,-3-7 1 16,-3-2 0-16,-4-5 4 16,0-2 9-16,-4 0 16 0,-10-9-6 15,-6-5-16-15,-5-8-5 16,-9-6-1-16,0-6-2 16,-9-4-2-16,-4-1 1 15,1-4 0-15,0 0-23 16,7 2 21-16,5 0 2 0,12 4 9 15,8 1-1-15,9 4-5 16,5 0-2-16,4 1-10 16,11 3-6-16,9 1 7 15,6 6 6-15,4 5 1 16,2 7 2-16,4 9-2 0,-7 0-4 16,-7 15-13-16,-6 7 5 15,-10 3 8-15,-10 6 3 16,0 1 5-16,-15 1-13 15,-7 2-33-15,-5-5-30 16,0-5-109-16</inkml:trace>
  <inkml:trace contextRef="#ctx0" brushRef="#br0" timeOffset="89401.0282">16841 15961 122 0,'7'-7'355'0,"-5"1"-317"15,-2 1-28-15,0 5-12 0,0 0-2 16,0 11-9-16,0 10 11 16,0 6 2-16,0 17 1 15,0 10-2-15,0 8 2 16,0 6 0-16,5-1 1 15,7-2 4-15,0-7 2 0,8-6 1 16,5-7 2 0,8-6-1-16,2-5-1 0,5-7-4 15,4-4-3-15,5-9-4 16,-2-7-1-16,3-7 3 16,-1 0-32-16,-3-17-25 15,-4-10-49-15,-6-4-130 16</inkml:trace>
  <inkml:trace contextRef="#ctx0" brushRef="#br0" timeOffset="89932.2219">17360 15759 26 0,'-18'0'335'0,"-2"7"-297"15,-1 9-25-15,-1 11-10 0,0 5 1 16,2 9-2-16,5 7 0 16,3 5 1-16,5 3-2 15,5-1 1-15,2-3-2 16,3-6 0-16,10-7-2 16,3-10-9-16,2-11-9 15,3-9 12-15,5-9 4 0,2-4-2 16,5-16-15-16,4-6-37 15,2-10-17-15,-1-3-27 16</inkml:trace>
  <inkml:trace contextRef="#ctx0" brushRef="#br0" timeOffset="90494.6917">17647 15884 311 0,'0'-8'77'0,"0"5"-28"15,-5 2-17-15,0 1-10 16,0 0-9-16,-1 10-14 0,4 8-2 15,0 4-1-15,0 2 3 16,2 2 1-16,0-5-11 16,4-3-3-16,1-4 1 15,1-5 3-15,0-2 6 16,0-7 3-16,3 0 2 16,-5-2 3-16,2-7 0 0,-4-5 2 15,-1-2-1-15,-1-4-1 16,0 1 2-16,0-1 7 15,-5 4 1-15,-1 0-7 16,4 7-3-16,-1 2-2 0,3 1-2 16,0 5 0-16,0 1-3 15,8 0-6-15,6 0 2 16,1 3 1-16,2 2-4 16,3-3-8-16,-4 0 3 15,0-2 2-15,0 0 1 16,-1-11 4-16,-1-1 3 0,1-2 0 15,-3-4 12-15,-2-2-7 16,-2-3-3-16,-4 2-3 16,-4-3 8-16,0 0-2 15,-12-2 4-15,-7-2 6 0,-3 0 4 16,-8-3-5 0,-1 2 9-16,2 2-3 0,2 6 3 15,4 5 2-15,5 6 4 16,8 4 5-16,5 6-17 15,5 0-15-15,0 9-30 16,14 7 16-16,3 5 19 0,6 5-2 16,5 0-1-16,2-1-13 15,1 0-21-15,-1-3-16 16,-5-7-60-16,-7-4-126 16</inkml:trace>
  <inkml:trace contextRef="#ctx0" brushRef="#br0" timeOffset="90682.1641">17581 15794 436 0,'-2'0'45'16,"2"-3"-18"-16,0-9-26 16,18-5-7-16,9-4-2 15,5-2 10-15,10-6-17 16,1-3-22-16,0-2-30 15,0-3-68-15</inkml:trace>
  <inkml:trace contextRef="#ctx0" brushRef="#br0" timeOffset="90947.7835">18068 15189 442 0,'0'-8'53'0,"0"1"-19"16,0 3-28-16,0 4-6 15,0 2-1-15,3 14-10 16,3 9 9-16,2 9 4 16,2 12 1-16,4 8-1 15,0 6 2-15,1 1 2 0,-1-4 2 16,2-5-1-16,0-6 3 16,-1-8-2-16,-1-10-1 15,4-3-5-15,-1-10 0 16,0-3-2-16,0-3-1 15,-3-4-3-15,2-5-27 0,-4 0-19 16,-3-11-21-16,-4-8-105 16</inkml:trace>
  <inkml:trace contextRef="#ctx0" brushRef="#br0" timeOffset="91260.2494">18450 14997 444 0,'-3'-2'11'0,"-8"2"13"16,0 0-21-16,-1 13-4 15,1 10 0-15,-2 5 1 16,4 10 0-16,2-1-1 0,3 6 1 15,4-4 0-15,0 1 0 16,0-7 0-16,8-6-2 16,7-2-2-16,6-7 2 15,7-7 1-15,5-9-6 16,6-2-26-16,0-13-41 16,3-10-117-16</inkml:trace>
  <inkml:trace contextRef="#ctx0" brushRef="#br0" timeOffset="91666.4758">18777 15039 371 0,'-5'-12'41'0,"-3"1"-13"15,1 4-9-15,0 6 4 16,0 1-10-16,-2 3-11 16,0 13-3-16,0 5 0 15,0 7-8-15,2 2-1 16,1 2 1-16,6 0 0 0,0-3 1 15,0-7-3-15,4-2-2 16,9-5-4-16,-1-6-2 16,2-6 2-16,3-3-15 15,-3 0 4-15,1-5 3 16,-7-7 24-16,-1-3 5 0,-5-3 19 16,-2 1 18-16,0-3-6 15,0 0-2-15,0 4-9 16,0 0-3-16,0 5 1 15,0 6-6-15,0 0-9 16,0 3-6-16,6 2-2 16,3 0-2-16,1 5 2 0,5 4 0 15,-1 2 1-15,1 1-3 16,-1-1-22-16,-1-2-10 16,-3-4-4-16,4-5 1 15,-1 0-13-15,0-3-75 16,0-8-20-16</inkml:trace>
  <inkml:trace contextRef="#ctx0" brushRef="#br0" timeOffset="92041.4436">18983 15047 181 0,'0'-8'43'0,"0"2"31"16,-2 2-25-16,2 4-8 0,0 0-10 16,2 0-25-16,10 2-11 15,-2 5 5-15,7 3 1 16,-2 0 0-16,2 2 0 15,-2-3-1-15,0-2 0 16,-4-2 0-16,-1-2 3 16,0-2 1-16,-3-1-2 0,2 0-1 15,-4-6 3-15,1-2 5 16,-1-4-4-16,0-5-3 16,1-1 3-16,-3-5 3 15,2 2 0-15,-1 0 1 0,0-1-5 16,1 2-4-16,1 3 1 15,-3 4-1-15,2 3 0 16,1 2 0-16,0 5-1 16,1 3-2-16,1 0 4 15,6 0-1-15,1 5-1 0,4 6 1 16,0 3 0-16,3 0-1 16,-2 6-2-16,-1-2-9 15,-3 0-16-15,-2-8-31 16,-2-4-120-16</inkml:trace>
  <inkml:trace contextRef="#ctx0" brushRef="#br0" timeOffset="92197.6812">19261 14736 478 0,'-8'-16'24'0,"-3"4"10"16,4 2-28-16,3 4-6 15,0-3-16-15,3 1-53 16,-3-3-72-16</inkml:trace>
  <inkml:trace contextRef="#ctx0" brushRef="#br0" timeOffset="92369.5578">19290 14493 433 0,'5'-2'64'15,"-2"2"-36"-15,2 0-28 0,8 10-6 16,1 10 6-16,4 1 0 16,4 6 0-16,1 4-11 15,3-3-35-15,-4-6-37 16,-4-6-96-16</inkml:trace>
  <inkml:trace contextRef="#ctx0" brushRef="#br0" timeOffset="92775.7956">19370 14716 366 0,'-4'-8'44'0,"4"-8"-1"16,0-4-37-16,5 5-10 16,6-3 0-16,4 2 0 15,0 0-7-15,0 5-34 16,-1 1-5-16,1 2 27 15,-5 3 14-15,-1-2 9 0,-3 5 2 16,1 0 0-16,0-2-1 16,-3 1 6-16,1 1 12 15,-2 0-8-15,2-1 9 16,-2 1 11-16,-1-2-3 16,0 2-11-16,0-1-2 0,-1-1 0 15,-1 1-8-15,4-2-5 16,-2-5-1-16,3 2 0 15,-2-1-1-15,5 0 1 16,-1-2-1-16,2 2 0 16,-1 2-1-16,0 2 1 0,-1-1 0 15,6 5 0-15,-2 1 0 16,-1-2-4-16,4 2-18 16,-2 0-11-16,-5-4-22 15,-6-3-69-15,-1-2-60 16</inkml:trace>
  <inkml:trace contextRef="#ctx0" brushRef="#br0" timeOffset="92978.8859">19480 14268 341 0,'-19'-34'22'15,"4"0"28"-15,7 3-15 16,2 3-2-16,6 6-9 16,0 6-3-16,17 6-14 15,6 8-10-15,12 2 8 0,11 12-3 16,4 14-3-16,5 11 0 15,-1 11 1-15,-1 7-3 16,-10 8-7-16,-8 3-4 0,-11 4-3 16,-9 1 2-16,-12 2-8 15,-3-7-32-15,-16-2-96 16</inkml:trace>
  <inkml:trace contextRef="#ctx0" brushRef="#br0" timeOffset="93635.1006">16881 17860 504 0,'0'0'18'15,"-7"0"1"-15,3 0-17 16,2 0-1-16,2-2 0 0,0 2-6 16,14 0-1-16,6 0 6 15,8 0 3-15,7 0 1 16,6 2-3-16,-2 3-2 15,3 0-4-15,-4-1-20 0,-4 0-8 16,-7-2-3-16,-5-2 16 16,-8 0 10-16,-6 0 4 15,-1 0-13-15,-6-6-5 16,-1-3 27-16,0-1-14 16,-1-3-9-16,-9-1 15 15,-2-1 25-15,0 3 19 0,-5 1 3 16,1 4-14-16,0 2-19 15,2 5 4-15,-1 0-1 16,3 12-1-16,0 9 1 16,2 10-17-16,1 5 6 15,0 3 0-15,2 2 0 16,1-6-2-16,5-6-49 0,-1-14-40 16,2-12-78-16</inkml:trace>
  <inkml:trace contextRef="#ctx0" brushRef="#br0" timeOffset="94181.9625">17400 17177 510 0,'8'9'43'0,"4"5"-60"15,3 9 3-15,11 9 13 16,3 10 2-16,3 2-1 0,4 6 0 16,-1-4-1-16,1-3 1 15,-1-4 2-15,-7-5-4 16,-5-9 3-16,-2-7-2 15,-7-6 1-15,-5-3 0 0,-5-6 2 16,-3-3 0-16,-1 0 8 16,-3-4 24-16,-10-11-14 15,-6-2-19-15,-8-9-1 16,-7-6-1-16,-5-2 2 16,0 1 1-16,-4-6-10 15,3 5 14-15,2 0-12 0,4-1-3 16,7 5-1-16,10-2 11 15,7 2-5-15,10-2 3 16,14 1-8-16,16-1-6 16,13 4 11-16,9 5 7 15,6 7-4-15,1 11 2 0,-6 5-2 16,-6 7-4-16,-13 12-13 16,-10 8 5-16,-12 2 1 15,-12 4 1-15,0 2-2 16,-16-3-14-16,-2-6-21 0,-2-5-41 15,1-11-57-15</inkml:trace>
  <inkml:trace contextRef="#ctx0" brushRef="#br0" timeOffset="94541.2608">18148 16657 391 0,'0'-6'57'0,"0"2"-38"15,0 4-15-15,-7 0-2 16,0 4-3-16,-8 15-1 16,0 10-1-16,-5 12 2 15,2 10 1-15,0 9 0 16,6 6 0-16,4 0 0 0,8-2 11 15,3-7-3-15,14-9-3 16,8-10-5-16,8-8 1 16,6-10 5-16,4-10 7 15,4-6-3-15,3-4-2 16,2 0-6-16,-2-6 2 16,-1-2-3-16,-6-3 0 0,-6 0-7 15,-8 1-41-15,-9-5-16 16,-9 1-42-16,-10-6-154 15</inkml:trace>
  <inkml:trace contextRef="#ctx0" brushRef="#br0" timeOffset="94869.3887">18605 16512 386 0,'-9'12'41'0,"-3"8"-42"16,0 5-11-16,-2 8 12 0,1 7 1 15,4 3 0-15,6-3 3 16,3-2 5-16,0-4-4 15,12-4 3-15,7-3-2 16,4-9 1-16,3-7-5 16,8-6 1-16,1-5-6 0,-1-3-17 15,2-15-37-15,-2-6-46 16,-3-2-38-16</inkml:trace>
  <inkml:trace contextRef="#ctx0" brushRef="#br0" timeOffset="95306.8379">18946 16619 227 0,'3'-15'117'0,"-3"-1"-98"15,0 2-6-15,0-1-3 0,0 5 3 16,0 3 1-16,-3 2 4 16,-3 1-9-16,1 4-2 15,-4 0-4-15,0 0-6 16,-3 11 0-16,-2 4 0 15,1 5 0-15,-4 5 2 16,7 0-2-16,-1 0 3 16,1 0-2-16,7-3 2 0,3-4-1 15,0-4-4-15,3-6-5 16,11-2 1-16,-4-6-4 16,5 0 3-16,-3-2-11 15,0-7 2-15,-2-5 17 0,-1-1 8 16,-6 0 7-16,-3-5 12 15,0 0 4-15,0 3 0 16,-5-3-2-16,0 6-1 16,-1 1-2-16,3 6-6 15,0 3 5-15,3 2-12 0,0 2-8 16,0 0-20-16,8 6-10 16,4 3 25-16,3 5 2 15,1 1-34-15,2-1-10 16,-2-3-33-16,-3-6-36 15,-1-5-81-15</inkml:trace>
  <inkml:trace contextRef="#ctx0" brushRef="#br0" timeOffset="95728.686">19027 16519 356 0,'-2'-6'50'16,"2"3"-17"-16,0-1-13 15,0 4 3-15,0 0-24 16,9 0 0-16,1 0 2 16,5 0-3-16,2 6-1 15,-3-3 1-15,-1 4 2 0,-3-4 0 16,-3 1 2-16,-2-4-1 16,-3 0 8-16,0 0 31 15,0 0-2-15,-2-4-17 16,0-4-11-16,0-3-7 15,0 0-1-15,1-3-3 0,-1 2-6 16,0-5-12-16,0 2-17 16,0-2-20-16,0-1-44 15,0 4-52-15,-1 0 37 16,-3 3 67-16,2-1 59 16,2 5 65-16,0 0 12 15,0 0-1-15,0 5-34 0,0 0-14 16,7 2-33-16,5 0-3 15,2 7 0-15,2 2 5 16,3 4-1-16,1-1-3 16,2 2-5-16,-3-1 1 0,-2-2-27 15,-5-4-31-15,-3-4-111 16</inkml:trace>
  <inkml:trace contextRef="#ctx0" brushRef="#br0" timeOffset="95900.542">19103 16162 447 0,'-10'-4'56'0,"3"1"-37"16,4-2-18-16,-2 3-13 0,5-3-31 15,0-5-57-15,3-1-167 16</inkml:trace>
  <inkml:trace contextRef="#ctx0" brushRef="#br0" timeOffset="96103.6626">19242 15941 419 0,'2'0'43'0,"-2"0"-31"16,0 0-12-16,5 7-6 15,2 9 5-15,5 3 2 0,1 6-2 16,8 4 1-16,-1 2-12 16,4-1-22-16,-2-6-28 15,-2-8-96-15</inkml:trace>
  <inkml:trace contextRef="#ctx0" brushRef="#br0" timeOffset="96603.6186">19296 16152 436 0,'-1'0'45'16,"-2"-8"-19"-16,3-3-26 16,0 1 1-16,10 0-3 15,2-1-2-15,6 2-17 16,1 0 23-16,3 3-4 0,2 1-2 15,-2 1-3-15,-3 3 1 16,-1-1 6-16,-4 4 0 16,-3-2 0-16,0 0 1 15,-6-2 1-15,0-2 1 16,-1 0 8-16,-4-2 13 0,1-2-8 16,1-3-8-16,1-4 3 15,-1-1-2-15,-1 0-2 16,-1-1 2-16,4 2-3 15,-1 2-1-15,1 4-5 16,-1 3-1-16,8 5-2 0,4 1-2 16,0 3-6-16,9 12-2 15,5 10 2-15,5 5-12 16,0 11-6-16,-2 7-7 16,-2 9-12-16,1 0 16 15,-6 0 15-15,1-3 14 0,-6-6 17 16,-3-7 12-16,-4-8 1 15,-1-7-7-15,-6-7-3 16,-6-4-6-16,0-8-4 16,-6-7 1-16,-9 0-9 15,-11-11-35-15,-4-14-97 16</inkml:trace>
  <inkml:trace contextRef="#ctx0" brushRef="#br0" timeOffset="96853.603">19517 15547 501 0,'32'-27'24'0,"8"6"-8"15,14 13-6-15,10 8 0 0,4 22-8 16,-1 15-2-16,-6 17-1 15,-9 10-10-15,-15 7-15 16,-13 9 1-16,-13 5 8 16,-11 4-4-16,-2 1-19 15,-24-4-29-15,-6-5-104 16</inkml:trace>
  <inkml:trace contextRef="#ctx0" brushRef="#br0" timeOffset="97572.2943">15046 16727 330 0,'-40'-10'-14'0,"-6"0"-23"15,2 5-23-15,1 5 61 16,1 0 19-16,5 0 21 0,3 0-29 15,5 0-8-15,0 0-17 16,-1 0-90-16</inkml:trace>
  <inkml:trace contextRef="#ctx0" brushRef="#br0" timeOffset="98119.1575">13785 16923 165 0,'-1'2'69'0,"-2"-2"-20"0,-1 0-25 16,4 0-4-16,0 0-17 15,0-5-7-15,8-2 14 16,3-4-20-16,4-3 24 15,7-4-4-15,9-5 4 16,3-6 0-16,10-3 4 0,7-7 4 16,12-2-9-16,6-6-3 15,4-1-3-15,6 0-3 16,2 0 1-16,-2 2-2 16,-4 1 2-16,-4 2-1 15,-5 2 1-15,-5 2 8 0,-11 3 3 16,-3 4-5-16,-10 7-4 15,-8 4-3-15,-9 7-3 16,-6 4 1-16,-7 5-2 16,-5 5-9-16,-2 0-31 15,-5 2 1-15,-9 10-10 16,-8 6-33-16,-9 0-68 0</inkml:trace>
  <inkml:trace contextRef="#ctx0" brushRef="#br0" timeOffset="98509.73">13921 17015 278 0,'-21'12'6'0,"7"-4"28"16,5-7-3-16,5 3-9 15,4-4 0-15,0 0-9 16,13-7-10-16,7-6 9 16,8-9-11-16,8-6 6 15,14-7-7-15,4-7 0 0,11-2 0 16,3-8 3-16,6-2-3 16,4-1-1-16,2-2 3 15,-4 5 3-15,-3 2 0 16,-7 5-1-16,-8 10-2 0,-12 3 0 15,-8 9-1-15,-11 3 0 16,-7 6 3-16,-10 5 3 16,-2 3 5-16,-6 5-7 15,0 1-6-15,1 0-20 16,-1 1-40-16,-2 6-23 16,0-3-61-16</inkml:trace>
  <inkml:trace contextRef="#ctx0" brushRef="#br0" timeOffset="102150.1024">16500 15350 234 0,'16'-14'4'16,"1"-1"8"-16,-4 3-5 15,1 2 0-15,-2 0-4 0,-2 5-1 16,-2 0 1-16,-1-3 11 16,0 3 2-16,-2 0 1 15,5 0-1-15,-1-4 0 16,3 0-1-16,-1-3 3 16,7-3-6-16,2-5 0 0,3-3-7 15,8-4-3-15,6-3-1 16,6-5 1-16,8-3-5 15,8-3 9-15,7-2-6 16,4-3 1-16,4-2-1 16,6 0 0-16,2-2-4 15,2 0-7-15,2-2-2 16,-3 4 5-16,0 1-1 0,-3-3-8 16,1 4 18-16,0-2-3 15,-4-2 4-15,4 2-2 16,-3-2 4-16,2 6 3 15,-3-1 1-15,-7 2-2 16,-5 4 4-16,-9 5-1 0,-10 2 4 16,-9 5-5-16,-11 5 12 15,-6 6 2-15,-5 6 0 16,-3 2-12-16,0 8-13 0,0 0-28 16,0 8-16-16,-9 4-33 15,-3-5-104-15</inkml:trace>
  <inkml:trace contextRef="#ctx0" brushRef="#br0" timeOffset="106587.28">17639 16735 227 0,'-2'0'44'16,"-1"0"-33"-16,1 0-8 15,-1 0 1-15,1 0 4 0,1-2 7 16,-3-2-7-16,2 2 3 16,1 0-2-16,-3-1-5 15,2 0 0-15,1-1 3 16,-3 0 1-16,3 0 1 15,-1 1 0-15,0 1 6 16,-1 1-1-16,3-1-3 0,-1 2-3 16,1-2 2-16,0 2-5 15,0-2-3-15,-2 2-2 16,2 0-1-16,0 0-7 16,0 0-2-16,-2 0 3 0,2-1 3 15,-2 1 2 1,1-2-5-16,1 2-6 0,0 0-1 15,0-2 3-15,0 0-9 16,0 2-31-16,3-5-54 16,2-4-27-16</inkml:trace>
  <inkml:trace contextRef="#ctx0" brushRef="#br0" timeOffset="107368.5132">19911 15024 289 0,'1'0'62'15,"-1"0"-38"-15,0 0-12 16,0 0 8-16,0 0 2 16,0 0-4-16,0 2-3 0,4 1-12 15,-1 4-6-15,2 2-28 16,-3-3-37-16,-2-6-140 16</inkml:trace>
  <inkml:trace contextRef="#ctx0" brushRef="#br0" timeOffset="108587.1402">17503 18465 357 0,'0'-6'2'0,"4"-4"-2"16,0-3-12-16,2 4 10 15,4-3 6-15,-1 0 0 0,6-3-6 16,-1 1 6-16,4 1-4 16,2-3 0-16,1 2 1 15,2-4-1-15,5 2 1 16,0-4-1-16,3-1 1 15,5-4-1-15,8-2 0 0,3-3 1 16,9-6 1-16,3-1 0 16,8-9 4-16,8-1-5 15,2-5 2-15,5-5 0 16,5-2 2-16,4-5-1 16,4 4 1-16,5-8 6 15,0 4-3-15,4-4 4 0,4 4-4 16,-2-2-3-16,-1 3-1 15,0 2 1-15,-3 3-5 16,-2 4-1-16,-5 1 3 16,-5 4-2-16,-9 3 0 15,-3 2 1-15,-10 4 0 0,-3 3-4 16,-9 7 7-16,-10 1-1 16,-8 4-1-16,-5 5 5 15,-9 4 2-15,-4 2 1 16,-5 5-2-16,-5 2-3 15,1 3-1-15,0 4-6 0,0 4-23 16,-6 10-31-16,-5 4-20 16,-5 0-132-16</inkml:trace>
  <inkml:trace contextRef="#ctx0" brushRef="#br0" timeOffset="111899.4029">17532 17373 307 0,'-5'0'49'15,"-2"0"-39"-15,-2-6-2 16,5 1 10-16,0 4 3 15,3-2-12-15,-1 3-8 16,2-3 0-16,0 2-6 0,0-1-10 16,0-2-11-16,5 0 7 15,7 0 28-15,3-4-7 16,9-2-1-16,5-3 0 16,6 1-2-16,5-8 1 15,0 4-18-15,-3-4-127 16</inkml:trace>
  <inkml:trace contextRef="#ctx0" brushRef="#br0" timeOffset="112493.1455">17622 17380 271 0,'15'-3'20'0,"6"-8"-23"0,6-1-45 16,3-5 4-16,5 2-33 16</inkml:trace>
  <inkml:trace contextRef="#ctx0" brushRef="#br0" timeOffset="114711.6863">10580 16754 364 0,'0'-2'26'0,"2"-10"-9"15,8-4-15-15,4-6 15 16,8-6 1-16,7-6 0 16,5-5-13-16,7-5 5 15,4 0-5-15,6 0-5 16,-1 2 6-16,-5 5-3 0,-1 5-3 16,-8 4 0-16,-4 6 0 15,-6 8-3-15,-4 3-4 16,-8 6-12-16,-1 5-2 15,-5 0-13-15,-2 14-12 16,-6 2-26-16,0 6-17 16,-11-1-34-16</inkml:trace>
  <inkml:trace contextRef="#ctx0" brushRef="#br0" timeOffset="114961.668">10770 16772 223 0,'-20'16'13'0,"5"-7"33"16,3 0-37-16,3-4-3 15,8-3-2-15,-1-2 14 0,2 0-1 16,3-4 3 0,10-12-8-16,3-2 6 0,8-8-5 15,5-4 2-15,3-3-6 16,4-1-3-16,-2 2-4 15,1 4-4-15,-1 3-12 16,-1 5 22-16,-5 4-51 0,-9 4-77 16,-10 0-140-16</inkml:trace>
  <inkml:trace contextRef="#ctx0" brushRef="#br0" timeOffset="115930.3587">10878 16908 444 0,'-2'0'24'0,"-5"1"-21"15,5 3-11-15,0 1-8 16,2 4 5-16,0 2 7 16,0 3 3-16,0 2 0 0,0 2 1 15,0 5-1-15,4 3 3 16,3 2-3-16,0 4 2 16,2 3-1-16,4 3 0 15,2 2-1-15,2 4 2 16,3 6-1-16,1 0 0 15,4 6-1-15,2 0 3 0,2 3-3 16,3 2 1-16,6-1 0 16,0 1 0-16,1-3 0 15,2-1-1-15,1-3 0 16,3-11-1-16,-6-5 1 16,1-10-2-16,-2-10-1 0,1-6 8 15,2-8-3-15,1-4-1 16,1 0 5-16,2-9-7 15,-2-4 7-15,4-2 2 16,-4-5-1-16,-1-2 0 0,0 3 0 16,-4-2 3-16,-4 3-1 15,-4-1 0-15,-4 4-6 16,-7 4-2-16,-3 2-1 16,-2 3 1-16,-4 1-5 15,-1 1-11-15,-4 3-10 16,0 1-16-16,0 0-36 15,-5-5-50-15,0-2-51 0</inkml:trace>
  <inkml:trace contextRef="#ctx0" brushRef="#br0" timeOffset="116352.2029">11883 17742 190 0,'-16'0'115'15,"2"0"-86"-15,1-4-14 16,2 1 6-16,3 1 5 0,2-1-7 16,-1 1-5-16,3 2-9 15,-1-2 3-15,3 2-2 16,-1 0 1-16,3 0 0 16,0 0-1-16,0 0-1 15,0 0-2-15,0 0-3 0,0 0-6 16,10 0 2-16,5 0 4 15,2 2 3-15,7 0-4 16,5-1 0-16,3-1 0 16,0 0 11-16,2 0-6 15,0-5-3-15,-1-1-1 16,-6 2 1-16,-2-4 0 16,-3 5 3-16,-5-4 1 0,0 5 3 15,-7-2 0-15,3 4-1 16,-4 0-1-16,0 0 1 15,2 11-9-15,-4 12 2 16,0 14-1-16,-2 17 2 0,-5 21 4 16,-7 16-23-16,-16 9-32 15,-11-2-72-15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40:42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5969 12391 449 0,'27'-11'28'16,"-8"-5"-16"-16,8-1-13 16,10-1-5-16,7 0 13 0,2-3-6 15,8-1 0-15,2-5-3 16,5-2 4-16,5-4 0 15,-1-2 0-15,5 2 5 16,1-5-2-16,-3 6-3 16,-4 2 1-16,-3 2-3 0,-1 1 1 15,-6 4 0-15,-10 5-1 16,-5 4 0-16,-5 1 0 16,-7 7-4-16,-8 3-14 15,-5 3-7-15,-6 0-26 16,-8 4-59-16,0 3-34 15</inkml:trace>
  <inkml:trace contextRef="#ctx0" brushRef="#br0" timeOffset="343.7461">6281 12591 194 0,'-12'10'113'16,"2"-6"-64"-16,3-4-20 16,7 0-2-16,0-7 9 15,14-7-20-15,8-8-10 16,10-5 7-16,14-4-3 0,5-6 15 15,6-1-17-15,8-4 3 16,4 3 2-16,-3 0-5 16,-1 2 0-16,-1 5-6 15,-2 4-1-15,-8 7 0 16,-6 10-2-16,-5 10-23 16,-7 1-35-16,-9 9-58 0,-17 5-163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2:41.1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1966 8977 365 0,'2'-2'12'0,"-2"-3"-3"15,0 0-4-15,1 0-3 16,1 1-2-16,0 0 1 16,0 1-1-16,-1-1 0 15,1 1 2-15,0 1-4 0,0 0 4 16,4-2-1-16,-4 1 9 15,1 1-2-15,0 0-1 16,1 2-3-16,-2-2-1 16,-1 2 0-16,3 0 3 15,-4 0 4-15,2 6 0 0,-2 1 1 16,1 0 8-16,-1 0-6 16,4 2-3-16,0 0-1 15,0-2-3-15,1 0-1 16,-2 1-3-16,3 0-2 15,-1-1 1-15,-2-1-1 0,5-1 0 16,-2 1 0-16,0-5-2 16,3-1 2-16,3 0 1 15,0 0 0-15,0-10 1 16,5-6 1-16,-4-4-2 16,8-5 1-16,0-2-2 15,3-5 2-15,2-3 1 0,3-3 6 16,0 3-2-16,-1 1 1 15,1 1-3-15,-2 5-2 16,-7 5-2-16,-2 1 0 16,-3 8 0-16,-5 1-1 15,-6 6 0-15,3 4 0 0,-3-1 1 16,-2 4-1-16,1 0-1 16,-1 0-9-16,0 0-74 15,-2 0-92-15</inkml:trace>
  <inkml:trace contextRef="#ctx0" brushRef="#br0" timeOffset="3062.2862">9291 9306 224 0,'0'-2'22'0,"0"-2"10"16,1 2-3-16,1 0-15 16,0 0-5-16,0 1-7 15,-1-2 4-15,3 2-2 16,-1 0 0-16,3-1 4 16,0 0 4-16,4-1 7 15,-1 0-6-15,4-3-5 0,1 0-5 16,1 1-2-16,-1 0 0 15,1 1 1-15,4 0 3 16,-1 0-2-16,1 3-3 16,3-2 0-16,-2 2 0 15,-2 1 0-15,3 0 1 16,1 0 0-16,1 0-2 0,4 0 1 16,2 0 1-16,6 0 0 15,4-3-1-15,2-1 0 16,2 1-1-16,0 1 2 15,0-3-1-15,-2 4 0 16,1 1 0-16,-5 0 0 0,3 0 1 16,-5 0 3-16,2 0 6 15,-3 1-1-15,0 4 2 16,-3-1-4-16,-3-3-1 16,1 1 0-16,-6-2 0 15,-1 0 1-15,-6 0-5 0,0 0-2 16,-5 0 2-16,-4 0-2 15,-3 0 0-15,-2-3-10 16,-2-3-11-16,0 2-31 16,0-4-10-16,-11-6-80 15</inkml:trace>
  <inkml:trace contextRef="#ctx0" brushRef="#br0" timeOffset="5062.1616">20079 8490 342 0,'-4'-9'23'0,"1"0"13"0,-1 0-5 16,3 0-11-16,-4 2-10 16,4 0-6-16,-1 0-3 15,-3 1-1-15,-1 0 0 16,3 0-3-16,-2 3 1 0,1 0 0 16,-4 3 1-16,0 0 0 15,-1 0 0-15,-6 8 0 16,-1 6 0-16,-2 1 1 15,1 6-2-15,-4 2 4 16,1 2-4-16,1 4 4 0,4 4-4 16,1 3 2-16,1 5 0 15,5 4 0-15,1 1-2 16,5 1 2-16,2-1 0 16,2 1 0-16,10-5 11 15,3-1-1-15,2 2-2 0,7-2-4 16,-1-1-3-16,3-3-1 15,0-5 1-15,-3 0 0 16,3-6-10-16,-3-9-47 16,-5-7-107-16</inkml:trace>
  <inkml:trace contextRef="#ctx0" brushRef="#br0" timeOffset="6046.4447">25736 8529 312 0,'8'-7'47'16,"-1"0"-18"-16,2 3-11 15,1 1-5-15,-3-1-6 16,1 3-4-16,4 1-2 15,-2 0-1-15,2 0 0 0,1 0-1 16,1 5-1-16,1 2-1 16,3 4 2-16,0 1-4 15,-1 6 1-15,5 0-1 16,-2 7 3-16,-2 0 0 16,-2 7 2-16,-3 0-2 15,-6 6 0-15,-7 3 0 0,0 2 1 16,-14 1-4-16,-14 9 8 15,-9 3-3-15,-7 5-12 16,-14-1-110-16,-1-4-125 16</inkml:trace>
  <inkml:trace contextRef="#ctx0" brushRef="#br0" timeOffset="8874.3543">2083 9840 313 0,'-8'0'12'0,"3"0"14"16,-1-5 0-16,3 3 1 16,0-1-19-16,3 1-8 0,0-2 0 15,0 3-2-15,-2-3 4 16,2 2-2-16,0 2 0 16,0 0-1-16,0 0 2 15,0 0-1-15,0 0-2 16,0 0-2-16,0 0 5 0,0 6 0 15,0-3-1-15,0 3 0 16,0-1 0-16,0 0-1 16,2 2 3-16,-1 2-2 15,1 0-1-15,0 2 2 16,-2 0-1-16,0-3 0 0,0 0 1 16,0-3 0-16,1-3-3 15,5-2 0-15,-1 0 0 16,5-9 12-16,-2-2-7 15,3-1 1-15,-2-1-2 16,4 1 0-16,-6 2-1 16,-1 0 1-16,2 3-2 0,-1-4 1 15,4 1 0-15,-2-3 0 16,4-3 0-16,1 0-1 16,2-4 1-16,3-1 5 15,0 0-3-15,1-1 1 16,-5 2 1-16,2 4 5 15,-7 2 0-15,-3 5 2 0,0 2-1 16,-4 2 4-16,-3 1 5 16,2 4-5-16,-2 0-7 15,2-2-5-15,-1 2-4 16,3 0-2-16,-2 0 0 0,-1 2-37 16,-1 5-18-16,0 2-29 15,-8-2-150-15</inkml:trace>
  <inkml:trace contextRef="#ctx0" brushRef="#br0" timeOffset="10827.3871">9752 10196 168 0,'12'3'14'0,"5"-3"2"15,2 0 26-15,6 0-7 16,3-3-10-16,2-5-1 15,2 1-13-15,2 0-4 0,0 2-3 16,4-3-3-16,2 3-1 16,3 0 2-16,2 0-2 15,1 1 4-15,2-3-3 16,-2 1 1-16,-4 1-1 16,4 0 2-16,-10-1 8 0,-1 1 0 15,-2 0 0-15,-6-1-5 16,-4 5 2-16,-3-1-4 15,-2 0-1-15,-2 0 3 16,-2 2-4-16,-1 0-3 16,-2 0 1-16,-1 0-15 0,3 0-27 15,-2 0-73-15,-1 0-109 16</inkml:trace>
  <inkml:trace contextRef="#ctx0" brushRef="#br0" timeOffset="11499.1897">11619 10138 325 0,'-3'0'14'16,"1"0"13"-16,0 0-7 0,2 0-12 15,0 0-6-15,0 0-4 16,2 0 2-16,5 0 9 15,4 0-8-15,3 0-1 16,3 0 1-16,4 4 1 0,4 1-1 16,4-3-1-16,5 0 1 15,6-2 0-15,1 0 2 16,3 0 3-16,4 0 1 16,-1 0-1-16,4-4 3 15,-4 3-2-15,1-3 0 16,3 0 3-16,-3 4-3 0,2-3-1 15,-7 1-2-15,4 0-3 16,-9-1 0-16,-1-1-1 16,-3 1 1-16,-3 1 0 15,-4-2-4-15,-5 0 7 16,-4 1-3-16,-2 3-3 16,-3 0-2-16,-1 0-18 0,0 0-9 15,0 3-17-15,2 1-90 16</inkml:trace>
  <inkml:trace contextRef="#ctx0" brushRef="#br0" timeOffset="12389.7361">13804 10161 200 0,'-8'-6'47'15,"1"-3"22"-15,2-1-44 16,2 5-11-16,-1-2-6 16,3 2 4-16,-1-3 4 0,2 5-8 15,0-2 4-15,0 1 2 16,0 2 0-16,2-1-2 15,7 3-3-15,4 0-7 16,5 0-1-16,4 0 0 16,6 0 0-16,4 0 0 0,4 2-2 15,2 1 0 1,5 1 1-16,2-2 0 0,1-1-2 16,7 1 5-16,-4-2-6 15,6 0 3-15,0 0 3 16,5 0-3-16,-1 0 4 0,-1 0-3 15,1-3 1-15,-2-3 12 16,-3 1 0-16,-2 0-4 16,-6 1-5-16,-2 0-3 15,-5 1 0-15,-5 1 0 16,-5 2-2-16,-7 0 0 0,-3 0-2 16,-6 0-2-16,-4 0-25 15,-6 0-42-15,-1 0-42 16,-2 0-41-16</inkml:trace>
  <inkml:trace contextRef="#ctx0" brushRef="#br0" timeOffset="14795.8161">20305 10060 208 0,'-5'-9'29'0,"1"0"22"16,1 0-7-16,3 2-25 15,0 0-10-15,0 0-6 16,0 1-3-16,0 3 3 16,0-3-1-16,-2 3-2 0,-2 1-3 15,1-1 4-15,-2 3 2 16,2 0-2-16,0 0-1 15,3 0 0-15,-4 0-1 16,4 0 1-16,0 3-1 16,0 0-2-16,4 3 2 15,2-1 3-15,8-1 1 16,0 3 1-16,2 0-5 0,6-2 1 16,-3 3 2-16,5 1-1 15,3-2 1-15,3 3-1 16,4-2 2-16,4 0 1 15,4 3 0-15,2-4-3 16,7 2 0-16,0-2-2 0,7 1 1 16,-1-5 1-16,3 1 1 15,-1-4-2-15,4 1-1 16,-2-1 3-16,0 0 0 16,2 0-2-16,0 0 10 15,-1 0-5-15,1 2-4 0,-2-2 0 16,-3 2 0-16,0-2-1 15,-7 2 0-15,0-2 1 16,-3 0 9-16,-3 1 3 16,-4-1-3-16,-1 0-6 0,-4 0 0 15,-4 0-3-15,-3 0 0 16,-4 0 0-16,-4 0-2 16,-4 0 2-16,-7 0-2 15,0 0 1-15,-5 0-1 16,-3 0 0-16,-2 0-6 0,0 4-17 15,-4 2-21-15,-7-5-17 16,0-1-93-16</inkml:trace>
  <inkml:trace contextRef="#ctx0" brushRef="#br0" timeOffset="18701.7809">2070 11612 140 0,'-6'-8'26'0,"3"3"27"16,-2 0-28-16,1 0-5 15,1-1-9-15,3 1-5 0,-5-1-6 16,5 3 1-16,-1-1-1 15,1-1 0-15,-2 2 1 16,2-3-1-16,-4 4 1 16,4-1 1-16,0 1 16 15,0 0-3-15,0 1-4 16,0-1-10-16,0 0 0 0,6 0 2 16,2 0-2-16,2 2-1 15,-1 0 2-15,-1 0-2 16,0 0 0-16,3 0 1 15,-6 8-1-15,2-3 1 16,-1 0-1-16,1 4 1 0,-3-4 0 16,1 2 0-16,0-1 0 15,3-1 0-15,-5 1 3 16,3 2-2-16,-1-4 1 16,0 1-2-16,-1 1 0 15,2-3 0-15,-5 1 0 0,3-1 1 16,-4-3 7-16,3 0-1 15,-1 0 2-15,3 0 1 16,4-3 7-16,1-7 3 16,2-2-10-16,3-3-6 15,0-3 1-15,4-2-3 0,2-3-2 16,-1-2 1-16,2-2-1 16,0 2 2-16,0-2-2 15,-2 2 0-15,-4 2 1 16,-3 2-2-16,-4 4 1 15,-4 3 1-15,-3 6 0 0,1 0 1 16,3 8-2-16,-2 0-6 16,-3 9-38-16,-1 4-47 15,0 5-170-15</inkml:trace>
  <inkml:trace contextRef="#ctx0" brushRef="#br0" timeOffset="21842.1797">9298 11741 137 0,'0'-12'35'0,"0"-6"-9"15,0 3-13-15,0 1-8 16,3 1-3-16,-1 0-1 15,1 3 1-15,-1 1 22 16,0 0-7-16,-2 3 11 0,0 3 23 16,2-1-20-16,-2 3 0 15,0-1-16-15,0 2-13 16,1 0-1-16,-1 0-3 16,2 0 1-16,1 0 3 15,0 0-1-15,-1 3 0 0,1 4 0 16,-1 3 0-16,0-1 0 15,1 3 0-15,-1 0 0 16,0 1 1-16,-2 0-2 16,3-1 0-16,-3-1 0 15,2-3 0-15,0 3 0 16,2-3 1-16,-2-2-1 0,3 1 0 16,-3 3 0-16,3-7-1 15,-1 4 2-15,-1-3-2 16,1 0 2-16,-1-1-2 15,2 0 3-15,-2-1-3 16,2 2 1-16,-1-2 1 16,4-1-1-16,2 1 1 0,-1 0 5 15,3-2-2-15,3 0-2 16,-3 0 2-16,1 0-2 16,-2 0 0-16,-1-4-1 15,3 4-1-15,-1-3 3 0,-1 3-2 16,4-2 0-16,-1 2-1 15,2-2 1-15,2 0-1 16,3 0-2-16,1 1 2 16,0-1 1-16,1 1 0 15,-1-3-1-15,1 4 1 16,-2-2-1-16,4 0 0 0,-3 0 0 16,2 1-1-16,-2 1 2 15,2-2 1-15,1 0-5 16,1 2 6-16,-3 0-3 15,4 0 0-15,-2 0 0 16,2 0 0-16,0 0-2 16,0 0 4-16,2 0-2 0,-2 2 0 15,1 0 0-15,1-1 0 16,-4 1 0-16,3-2 0 16,-1 0-2-16,0 0 4 15,0 0-2-15,2 0 0 0,0 0 0 16,0 0 0-16,1 0 0 15,-1 0 0-15,-2 0 0 16,-2-2 4-16,-2 1 2 16,-1-1-4-16,-2 0 2 15,-1 2-1-15,-4 0-2 0,-3 0-1 16,-1 0 0-16,-3 0 1 16,-5 0-1-16,-1 0 0 15,0 0 1-15,-2 0 3 16,0 0 5-16,0 0 2 15,0 0-4-15,0 0-4 16,0 0-1-16,0 0-2 0,0 0 1 16,0 0 1-16,1 0 1 15,-1 0-1-15,2-3 2 16,0-1 1-16,1-3-5 16,3-2 0-16,0 1 0 0,-1-2 1 15,0-2 0-15,0-3 0 16,1 1-1-16,-3 1 2 15,1-1 0-15,-4 3-1 16,0 3 1-16,0 1-1 16,0 3-2-16,-9 4-24 15,-3 0-39-15,-3 7-30 0,-3 4-39 16,2 1-46-16</inkml:trace>
  <inkml:trace contextRef="#ctx0" brushRef="#br0" timeOffset="24841.9927">26669 11883 235 0,'-2'3'29'0,"-1"-1"7"0,-2-2 2 16,3 0-13-16,2 0-8 15,0-2-15-15,9-1 8 16,3-1-8-16,3 1 0 15,2-1-1-15,0 3 0 0,2-2 0 16,1 0 2-16,2-1-3 16,5-3 2-16,2-4-1 15,5 0-1-15,3-7 2 16,1 1-1-16,1-1 2 16,1 3 1-16,-1-3-4 15,-3 5 1-15,-2-1 1 0,-5 3-2 16,-4 2 1-16,-5 2-1 15,-4 2 0-15,-5 1-5 16,-4 3-3-16,-5 1-10 16,-2 0-13-16,0 0-7 15,-7 3-24-15,-8 6-23 0,-4 0-27 16</inkml:trace>
  <inkml:trace contextRef="#ctx0" brushRef="#br0" timeOffset="25201.311">26746 11918 181 0,'-7'0'-1'0,"3"0"43"0,3 0 6 16,1 0-13-16,0-4-19 15,0-2 1-15,5 1-13 16,5-1 2-16,-4 0-3 16,3 3-1-16,0 0-2 15,1-3 2-15,2 3-2 0,3-2 1 16,-2-2 1-16,6-1 11 16,0-2-3-16,1 0 0 15,2 0 3-15,-1-2-3 16,-3 2-2-16,0 3-5 15,-2 2-1-15,-5 1-2 16,0 1 0-16,-2 3 0 0,-2 0-1 16,0 0 0-16,-1 0-35 15,-3-3-39-15,-3-10-99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40:57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22611 10814 260 0,'-4'0'30'15,"2"0"4"-15,2-3-10 16,0-1 3-16,0 1-13 0,0-1-4 16,2-2-4-16,9-2 1 15,3 1-3-15,7-4 0 16,5-2-2-16,4-3 0 16,7 2-1-16,-1-4-2 15,1 0-27-15,1-1 39 0,-6-2-13 16,-3 6 0-16,-7-1 3 15,-5 2-1-15,-6 6 0 16,-4 0 0-16,-3 4-1 16,-4 4-21-16,0 0-43 0,-5 2-27 15,-6 8 9-15</inkml:trace>
  <inkml:trace contextRef="#ctx0" brushRef="#br0" timeOffset="265.6201">22809 10818 125 0,'-12'8'38'0,"4"-2"36"16,2-4-35-16,1 0-6 15,5-1-8-15,0-1 0 16,0 0-6-16,4 0-6 16,10 0 2-16,7-3 11 0,10-7-8 15,6-6-6 1,4-1-9-16,3-4-1 0,1-2-1 15,-2-2 0-15,-5 3 0 16,-6 1-1-16,-7 3 0 16,-6 4 0-16,-4 4 0 15,-4 5-12-15,-8 3-38 0,-3 1-93 16,0-6-122-16</inkml:trace>
  <inkml:trace contextRef="#ctx0" brushRef="#br0" timeOffset="4719.0944">19122 7365 155 0,'-20'-13'160'16,"2"2"-145"-16,2-1 10 16,5 5-7-16,6 0 2 15,3-1-6-15,2 5-11 0,0 0-4 16,7-1 0-16,9 4 3 15,2 0-1-15,2 0 0 16,1 0-3-16,3 9 2 16,-2 7 0-16,0 2-3 0,0 5 1 15,3 4 3-15,-1 1 1 16,7 5-1-16,-1 0 0 16,4 3-1-16,5 3 0 15,-1 0 1-15,4 1-1 16,-1-1 1-16,0 4-1 15,-3 0-1-15,1-2 2 16,1 7-1-16,-3 2 1 0,5 1-1 16,-1 0 0-16,2-1 1 15,2-1-1-15,-2-2 1 16,4-3 5-16,-1-5-1 0,1 2 6 16,-2 0-4-16,4 0-1 15,-3-1 1-15,-1 1-2 16,-4-1 0-16,3 2-1 15,-5 0 1-15,-3 1-3 16,1-2 0-16,-3 2 0 16,3-2-1-16,-4-3 1 0,1-3-1 15,-2 0 1-15,0-5-1 16,-3 0 1-16,0-3-1 16,-5-1-1-16,1 1 1 15,-1 2 1-15,-4-1-2 16,-1 1 0-16,-2 0 1 0,-3-1 0 15,1-1-1-15,-5 1 2 16,-1-1-1-16,-1 2-1 16,-5-4 1-16,-1 1-2 15,0-4 1-15,-2-4-4 16,0-1-3-16,0-5-4 0,-2-2 3 16,-5-7 1-16,-3-1 7 15,-2 0-6-15,-5-2-19 16,0 0-9-16,-5 0 17 15,2 0 18-15,1 0 2 16,1 0 3-16,0 0 8 0,5-4 0 16,1 0-3-16,0-3 3 15,4 2 2-15,1 0-2 16,2 0-2-16,1 1-6 16,2-1-1-16,2 2 9 15,0 2-7-15,0-2-5 16,0 3-3-16,2 0-1 0,9 0 2 15,2 7 0-15,4 0 0 16,0 3 0-16,2 0 1 16,3 2-2-16,0-4 2 15,0 0-1-15,0-3 1 16,2-4-2-16,-4-1-2 0,2 0 16 16,2-6-1-16,-2-9 0 15,-1-4 4-15,-1-5-8 16,0-4-2-16,-1-7-4 15,1-6-2-15,0 3-14 16,-1-6-35-16,0 1-41 0,-6 0-115 16</inkml:trace>
  <inkml:trace contextRef="#ctx0" brushRef="#br0" timeOffset="6266.1333">24587 6861 344 0,'0'-5'11'15,"-5"-2"-1"-15,4 5-3 16,-1 1 1-16,0-1-1 16,2 2 0-16,-2 0-5 15,2 0-2-15,-3 0 0 16,-1 5 0-16,-1 4 0 0,-5 5 0 16,-2 2 0-16,-4 6 0 15,-2 1-3-15,-4 4-3 16,-8 3 1-16,1 2-1 15,-5 2 2-15,-3 3-3 16,-3 3 7-16,-2 2 0 16,0 1 1-16,-4 4-1 0,-3-1 0 15,-2 4 2-15,-3 2-4 16,-4 1 4-16,2 3-2 16,-4 3 0-16,1 1 1 15,-2 1-1-15,0 0 1 16,5-3 4-16,-2-1 4 0,3-2-4 15,5-2 2-15,3-3-1 16,-1 0-1-16,1-4-1 16,0-2 3-16,6 1 0 15,-2-2 0-15,1 0 0 0,3 1-3 16,1-1-2-16,1 3 0 16,1-1-1-16,-1-3 2 15,3 2-1-15,-2-5 2 16,2-2-3-16,0 1-1 15,0-4 2-15,4 0 0 16,-2-4-2-16,-1-2 1 0,3-1 1 16,-3 0-1-16,1-2 0 15,5-4 1-15,0-1 2 16,4-2 4-16,1-2-3 16,4-4-3-16,2 1 0 15,3-4-1-15,3 2 0 16,0-3-1-16,2 1 0 0,1 0 0 15,2-2 0-15,-2 2-2 16,4-1 1-16,-1-4-1 16,3 4-12-16,1-3-4 15,0 0-12-15,0-1-15 0,0-4-31 16,5 0-25-16,5-5 18 16</inkml:trace>
  <inkml:trace contextRef="#ctx0" brushRef="#br0" timeOffset="6609.8483">22503 8850 254 0,'0'-3'16'16,"0"-1"15"-16,0 3-27 15,2-1-6-15,-2 2-2 16,0 0-6-16,0 0-7 0,0 5-42 15,0 6 49-15,-3 2 10 16,-9 5 1-16,2 1 1 16,-7 4 0-16,1 2 1 0,0 0 4 15,0-2 22-15,3 0-8 16,3-5 4-16,3-1 0 16,1-3 0-16,6 0-5 15,0-3-10-15,0 0-2 16,13-3-1-16,7-1 3 15,9-1 10-15,8-5-9 16,7-1-9-16,4 0-1 0,-2 0-63 16,-4-12-86-16</inkml:trace>
  <inkml:trace contextRef="#ctx0" brushRef="#br0" timeOffset="10187.7244">21864 11164 288 0,'3'-7'25'0,"1"-4"5"15,-4-2-19-15,3 5 4 16,1-1-5-16,2-2-3 16,-3 4-4-16,1 0-3 0,1-1 0 15,-1 1-2-15,-1 4-8 16,-1 1-4-16,0-1 9 16,-2 1 4-16,1 0 2 15,-1 2 0-15,0-2-1 16,0 2 1-16,2-1 0 0,-2-2 3 15,3 2-1-15,-2-3 6 16,3-1-2-16,-1 0-4 16,3-1 2-16,2-1 1 15,2 0 1-15,4-2 0 16,6 0 1-16,3-3-4 0,7-1 1 16,7-1-4-16,2-3 1 15,7 0 2-15,3-1 0 16,0 2-1-16,-1-2 0 15,3 4-2-15,-5 0 0 16,-1 1 2-16,-4 3-3 16,-3 0 0-16,-4 3 1 0,-7 2-1 15,-2 2 0-15,-5 3-1 16,-6 0-2-16,-1 0-9 16,-4 0-6-16,-4 1-16 15,-1 5-17-15,-4 2-20 16,0-1 27-16,0 3 16 0,-9-2 16 15,-1 2 10-15,-4-2 3 16,0 1 1-16,-4 0 1 16,0-2-1-16,2 2 1 15,-2-1-1-15,2-1 5 16,1-2 8-16,1 0 1 16,2-1 0-16,-3 0-3 0,3-1 10 15,2 1-9-15,0-3 4 16,3 1 1-16,0-2 2 15,3 0-1-15,4 0-4 16,0 0 5-16,0 0-6 16,0 0-4-16,6 0-9 0,4-7 5 15,4-2-5-15,6-2 1 16,2-1-1-16,3-1 1 16,-2 2 0-16,-1 3-3 15,0 2 0-15,-7 2-30 16,-2-2-66-16,-9-2-89 0</inkml:trace>
  <inkml:trace contextRef="#ctx0" brushRef="#br0" timeOffset="12359.4307">20461 11057 202 0,'-12'9'58'15,"0"0"-27"-15,-3-3-20 16,-1 7-10-16,-2 0 2 16,-1 3 0-16,2 0-2 15,-7 3-1-15,3 3 1 16,0 3-1-16,-3 1 0 0,-1 3 0 16,-2 3 0-16,-2 2 0 15,-5 5 0-15,0 5 0 16,-4 0 0-16,-4 6 0 15,-2 4 0-15,-7 1 0 16,2 7 0-16,-7 0-1 0,-3 5-2 16,-4-2-2-16,2 3 3 15,-4 0 0-15,1 1 2 16,-3 2 1-16,4 1-1 16,2-1 0-16,-6 4 2 15,4-2 2-15,1 1 3 16,-5-1-4-16,1 0 0 0,-4 4 4 15,2-1-2-15,-3-1 3 16,0 2 1-16,6 0 0 16,-3 1 3-16,2-4-8 15,5-1-1-15,0-5-3 16,5 2 0-16,0-5 1 16,2-3-1-16,6-1 1 0,-2-1-1 15,2 1 1-15,2-2-1 16,2 0 0-16,-2-4 0 15,4 0 0-15,-2-3-1 16,3-2 1-16,0-2 0 0,-1-3 0 16,3-4 0-16,0-1 1 15,-3-3-2-15,4-1 2 16,2-3 0-16,4 1-2 16,2-4 4-16,1 1 4 15,0-2 1-15,2-1 0 0,3-3-2 16,0 0 0-16,2-4 2 15,4-1-3-15,2-2 0 16,3-6-2-16,3 3-2 16,3-8 0-16,1-1-1 15,2 0 0-15,2-4 0 16,0 0 0-16,2-2-2 0,0 0-14 16,0 0-15-16,0 0-13 15,0 0-7-15,0 0 21 16,0 0 19-16,0 0 11 15,-1-5-22-15,-1-5 17 0,-1 2 9 16,-1-1 21-16,-1 0-9 16,0 0-3-16,-3 0-10 15,2-2-2-15,1 2-1 16,0-2 0-16,2 3 0 16,-3-1-2-16,5 1 1 0,-1 0 5 15,-3 2 8-15,4-1 2 16,-1 0 0-16,0 2-1 15,0 1-3-15,1-1-3 16,-1 1-1-16,0-1 0 16,0 3-1-16,2-2 0 15,-1 3-1-15,1-1-2 0,0 0-1 16,-2 2 0-16,2 0 1 16,0 0-1-16,0 0-1 15,0 0 0-15,-2 0-4 16,1 2 1-16,-1 9 5 15,-2 1-3-15,0 6 1 0,0 4 1 16,-1 2 0-16,0 7-1 16,0 3 0-16,0 1 0 15,-2 3 1-15,0 2 0 16,4 2 0-16,-1-3 0 16,4-4 2-16,0-6 2 15,0-6-1-15,0-7 4 0,6-5 5 16,2-7 6-16,4-4 15 15,9-3-9-15,7-16-13 16,14-8-3-16,11-14-4 16,11-14-35-16,4-12-77 15</inkml:trace>
  <inkml:trace contextRef="#ctx0" brushRef="#br0" timeOffset="14046.8223">23233 10926 221 0,'2'3'64'0,"-2"-3"-50"16,0 0-25-16,0 1-10 15,-3 1 22-15,-2 0 1 16,-4 1 3-16,-2-1 6 0,2 0-6 16,-3 1 1-16,0 1-6 15,2-1 1-15,-4 1 0 16,1 2 0-16,-3-3 5 16,3 1 6-16,1 1-5 15,3-2-1-15,-1 5 6 16,9-1-6-16,1 1-2 0,0 7-4 15,1 1 2-15,11 2-2 16,0 5 1-16,3 4 0 16,0-2 1-16,6 3-2 15,-2-1 0-15,1 2-3 16,2 3-5-16,0 0 6 0,4 0 0 16,1 6 0-16,5 1-8 15,2 0 13-15,4 4-8 16,2 2 5-16,2-1 1 15,5 2-2-15,3 3 2 0,-1-1-2 16,2 0 1-16,0 0 0 16,1 2 2-16,1-2 0 15,-2 2 3-15,5 0-3 16,0 2 4-16,3-1-2 16,2 6 2-16,2-1-2 15,2-3-1-15,-1 4 1 0,-1 1 0 16,0 2 0-16,1-1-1 15,-4-2 0-15,-1 4 2 16,-3-3-1-16,1 3 1 16,-4 0 0-16,0 1 1 15,-1 2-3-15,3 1 0 0,-2 1-1 16,1 2-1-16,2 1 1 16,-1 1 0-16,1 1-2 15,-1 1 1-15,1 3 0 16,-4-6-2-16,1 2 2 15,-4-2-3-15,-1-1 1 0,-4-1 1 16,3-3 0 0,-2-2 1-16,-2-5 0 0,2 0-1 15,-1-7 0-15,0 0 1 16,2-4 2-16,0-4 2 16,-6-1 3-16,6-4 0 0,-5 0-1 15,-2-4 2-15,1-3-2 16,-2-3 0-16,-4 0-2 15,0-6-2-15,-4 1-1 16,-3-4-2-16,-1-1 1 16,-4 1 0-16,4-3-1 15,-4-1 0-15,-1 0 0 0,-2-2-5 16,0 1-10-16,-2-2-10 16,-5-1-13-16,-5-4-20 15,-7 3-25-15,0-4-30 16</inkml:trace>
  <inkml:trace contextRef="#ctx0" brushRef="#br0" timeOffset="14390.565">26260 14662 264 0,'-11'-5'71'0,"4"-2"-42"15,-2-3-24-15,4 3-3 16,-3 2 0-16,3 0 1 15,-1 1-1-15,5 1-1 16,-1 3-1-16,2 0-3 16,0 4-4-16,0 8-2 0,0-2 12 15,2 3 0-15,3-2 0 16,2 1-3-16,-1-3-1 16,-3-2 3-16,1-4 9 15,-1-2 13-15,1 2 8 16,-1-3-1-16,6 0-7 15,-1 0-5-15,2 0-5 0,3-4-5 16,0-1-4-16,2-1-2 16,4-2-1-16,-4 0 0 15,7 0-2-15,-2-6 0 16,-1-9-15-16,2-12-59 16,-7-13-166-16</inkml:trace>
  <inkml:trace contextRef="#ctx0" brushRef="#br0" timeOffset="18905.8366">18280 6903 375 0,'-10'-2'19'15,"5"-9"6"-15,5-1-2 16,2-5-9-16,16-2-10 15,13-6-2-15,10-7-2 0,11-2 1 16,9-7-2 0,2-1-10-16,5 2-9 0,0 0 26 15,-7 1-13-15,0 7 2 16,-5 5-13-16,-2 5-28 16,-8 7-29-16,-4 1-46 15</inkml:trace>
  <inkml:trace contextRef="#ctx0" brushRef="#br0" timeOffset="19749.5241">27183 6594 181 0,'0'-16'95'0,"0"0"-67"16,0 1-11-16,0 6-5 0,0 1-1 15,0 0 1-15,0 3-9 16,0 2-2-16,0-1-4 15,9 1 0-15,9-2 3 16,8-1 2-16,16 0 0 16,11 1-1-16,11 0 1 0,2-2-43 15,-3-6-96-15</inkml:trace>
  <inkml:trace contextRef="#ctx0" brushRef="#br0" timeOffset="20374.489">22008 10829 293 0,'-5'0'93'0,"0"0"-67"15,5-5-6-15,0-3-15 0,2 0-10 16,11 0 6-16,6-3-3 15,6-3 10-15,8-3-11 16,10-2 3-16,7-2 3 16,9 2-8-16,6-5-11 15,0 1-38-15,-10-1-112 16</inkml:trace>
  <inkml:trace contextRef="#ctx0" brushRef="#br0" timeOffset="21265.0907">18373 16378 442 0,'-4'-3'21'0,"-1"-7"-6"16,-2 1-9-16,3 4 2 15,1-1-3-15,1-1-3 16,2 2-2-16,-2 2 0 16,2-1-2-16,0 0-2 15,0 2 1-15,2-1-3 0,7-1 0 16,9-3 2-16,1 1 8 16,8-2-4-16,4-4 1 15,3-1-1-15,3-3 0 16,4-1 1-16,-2 2-4 15,-2-2 9-15,-3 3-4 16,-3 4-1-16,-6 4 0 0,-3 1-3 16,-5 5-1-16,-3 2-23 15,-9 9-22-15,-5-3-48 16,-9 0-87-16</inkml:trace>
  <inkml:trace contextRef="#ctx0" brushRef="#br0" timeOffset="22327.4905">27490 16322 299 0,'26'-10'80'16,"9"-7"-60"-16,4 2-17 15,9-2 4-15,8-1 16 16,3 3 0-16,6-3-9 16,0 2-1-16,-8 1-7 15,1 6-3-15,-8 2-2 0,-9 7-3 16,-8 0-23-16,-10 4-33 15,-14 2-123-15</inkml:trace>
  <inkml:trace contextRef="#ctx0" brushRef="#br0" timeOffset="29108.2756">21538 7401 445 0,'-15'0'17'0,"3"0"-7"15,5-6 1-15,7-3-1 16,0-2-8-16,2-3-2 16,6-2 7-16,4-4-7 15,2-1 1-15,6-2 1 16,4-4 2-16,6 0-1 0,6-1 0 16,3-1-1-16,7-1-2 15,-4 1 1-15,-2 4 0 16,-2 2-2-16,-6 3-8 15,-6 6-23-15,-7 2-21 16,-9 5-25-16,-3 3-39 0,-7 4 30 16,-4 0-29-16</inkml:trace>
  <inkml:trace contextRef="#ctx0" brushRef="#br0" timeOffset="29311.3702">21815 7086 87 0,'-29'22'49'0,"3"-1"-4"15,4 2-19-15,0-3-14 16,5-2-8-16,0 1 11 0,-1-1 44 15,6-2-5-15,1-2-15 16,2-1-13-16,5-4-10 16,1 0-5-16,3-4-7 15,0-1-4-15,7-2 4 0,9-2 5 16,4 0 5-16,7-11 3 16,6-5-8-16,4-5-7 15,4-8-4-15,2-3-50 16,-3-4-114-16</inkml:trace>
  <inkml:trace contextRef="#ctx0" brushRef="#br0" timeOffset="30795.6194">32049 7095 412 0,'2'0'15'16,"7"0"4"-16,-4-4-3 15,8-6-12-15,1-1 1 16,4-1 0-16,5-1-3 16,-1 1-1-16,1-3 0 0,-5 7-1 15,-2 1-7-15,-5-1-27 16,-8 6-6-16,-3 2 11 16,0 0 1-16,-7 0-3 15,-8 10-21-15,-4 2 24 0,-3 6 8 16,2-2 4-16,-2 5 17 15,-2 0 3-15,5-3 5 16,-1 2 1-16,3-2 9 16,7 0 7-16,-2-6 16 15,6-1-6-15,4-2-3 0,2-4-15 16,9-5-14 0,20 0 1-16,12-11-3 0,13-13 1 15,11-14-40-15,3-8-194 16</inkml:trace>
  <inkml:trace contextRef="#ctx0" brushRef="#br0" timeOffset="32373.6178">21650 7368 321 0,'0'0'30'15,"0"0"-27"-15,0 0-3 16,0 0 6-16,0 0 4 16,0 0-3-16,0 0-3 15,0-1 1-15,0 1-2 0,0 0 0 16,0-2 1-16,-2 0 2 16,2 2 4-16,-1-4-2 15,-1 2-2-15,2 1-1 16,-2-3-3-16,2 3 3 15,0-5-2-15,0 2-1 16,0-3-2-16,2 0 1 0,3-2 0 16,-1 2-1-16,1-2 1 15,0 2-1-15,3-2 1 16,-1 0-1-16,0 0-1 16,2 2 2-16,-2 0-2 15,0 2 2-15,-1-1-1 0,-3 4 0 16,-1 1 0-16,0 1-1 15,-2 0-3-15,0 0-2 16,0 0-11-16,0 0-16 16,1 0-35-16,1 0-27 15,3 0-18-15</inkml:trace>
  <inkml:trace contextRef="#ctx0" brushRef="#br0" timeOffset="33857.8875">18971 6514 324 0,'-2'1'32'0,"-6"-1"-25"16,4 0 5-16,0 0 7 15,4 0-5-15,0 0-8 16,0 0-4-16,0 0-2 16,0-1 2-16,0-3 1 15,8 0-3-15,2-6-5 0,2-2-5 16,5-1 0-16,1-1 5 16,3-2 6-16,1-2-3 15,1 2-1-15,-2 1 0 16,-2 1-1-16,-5 6-3 15,-3 0-26-15,-6 2-23 0,-1 2 1 16,-4 0 30-16,0 1-24 16</inkml:trace>
  <inkml:trace contextRef="#ctx0" brushRef="#br0" timeOffset="33998.5065">19095 6453 194 0</inkml:trace>
  <inkml:trace contextRef="#ctx0" brushRef="#br0" timeOffset="35982.7901">32076 6804 223 0,'0'2'42'0,"0"-2"-10"15,0 0-2-15,0 0-14 16,0 0-11-16,0 0-2 16,0 0-3-16,0 0-4 15,0 0 2-15,0 0 5 16,0 0-1-16,0 0 1 15,4 0-2-15,-2 0 3 0,3-2 1 16,3-1-8-16,6-4 1 16,0-4-65-16,-1-4-55 15</inkml:trace>
  <inkml:trace contextRef="#ctx0" brushRef="#br0" timeOffset="36154.6181">32109 6858 174 0,'17'0'-157'15</inkml:trace>
  <inkml:trace contextRef="#ctx0" brushRef="#br0" timeOffset="39919.9768">28991 9206 332 0,'-2'1'1'0,"-2"-1"25"0,4 0-15 16,0 0-6-16,0 0-10 16,7-5 16-16,6-4-4 15,1-3 4-15,6-1-2 16,4-3-2-16,-1 2 0 16,4-4-3-16,0 2-3 0,2 0 2 15,-2 0-3-15,0 1 1 16,-4 3-2-16,-2-1 3 15,-3 3-4-15,-2 3 8 16,-3-1 3-16,-4 3-4 16,-2 2 3-16,-4 3-6 0,2-2-4 15,-2 2 0 1,-3 0 1-16,2 0-2 0,-2 2-1 16,0 5 0-16,-5 4-1 15,-10 1 4-15,-2 6 0 16,-7 3 0-16,-1 3 3 15,-2-3 0-15,3 0-2 0,7-5 1 16,2-2-2-16,4-6 3 16,8-3-1-16,3-5 6 15,3 0 5-15,16-13-9 16,13-6 5-16,11-8-2 16,11-7-6-16,9-8-11 15,5-8-53-15,-6-5-311 0</inkml:trace>
  <inkml:trace contextRef="#ctx0" brushRef="#br0" timeOffset="41310.5323">29174 9236 209 0,'-4'-4'17'0,"4"-3"-16"16,-1 0 19-16,1 3-13 16,0 0-5-16,0-2-1 15,1 2-1-15,4 3 1 16,2-2-10-16,-2 3-64 15</inkml:trace>
  <inkml:trace contextRef="#ctx0" brushRef="#br0" timeOffset="42482.3062">26472 9304 190 0,'0'0'110'16,"-5"0"-99"-16,4 0 9 15,-1 0-6-15,2 0 2 0,0-3-14 16,0 2-7-16,3-3 5 15,7-2 2-15,2 0-5 16,5-3 4-16,0-3 1 16,3-1-4-16,6-1 3 15,-1-1 1-15,-2 0-2 16,0-1 2-16,-1 1-1 0,-4 3 4 16,-4-1-1-16,-3 6 0 15,-2 2 3-15,-2 1-6 16,-3 4 0-16,-1 0-2 15,-1 2-19-15,-2 7-21 16,0 2-28-16,-5 2 20 0,-6 4-25 16,-5-3 1-16</inkml:trace>
  <inkml:trace contextRef="#ctx0" brushRef="#br0" timeOffset="42622.8782">26610 9252 139 0,'-16'8'38'0,"1"-4"1"15,7-2 2-15,2 1-14 16,2-1 6-16,4-2 14 0,0 0-34 15,8-2-15-15,7-4 7 16,7-3-11-16,2-2-34 16,3 0-25-16,-3-3-22 15,-4-2-95-15</inkml:trace>
  <inkml:trace contextRef="#ctx0" brushRef="#br0" timeOffset="43435.3208">25191 9250 183 0,'-7'0'9'0,"-1"0"15"16,1-2-5-16,2-2 10 15,2 3-17-15,1 1 0 16,0-4 0-16,0 4-8 16,2 0-2-16,0 0-1 0,0 0-2 15,0-1 2-15,0-1-1 16,0-2 8-16,4-1 5 15,6-3 2-15,4 0 0 16,1-4-2-16,0 1-8 16,-1-2-2-16,3 2 0 15,-7 3-1-15,0 1-1 0,-3 1 1 16,-6 3-2-16,-1 3 0 16,0 0-5-16,-6 14-26 15,-6 1 3-15,-5 5-37 16,0 2 11-16,-1-4-40 15</inkml:trace>
  <inkml:trace contextRef="#ctx0" brushRef="#br0" timeOffset="44013.403">26567 9256 482 0,'-6'0'14'16,"1"0"1"-16,5-6-10 16,3 0-10-16,19 0-19 15,7-3-1-15,1-6-38 0,-1-5-134 16</inkml:trace>
  <inkml:trace contextRef="#ctx0" brushRef="#br0" timeOffset="47106.938">29971 9298 169 0,'-2'0'3'0,"2"0"0"16,-1 0-3-16,1 0-1 15,0 0-6-15,0 0-3 16,0 0 4-16,0 0 5 16,0 0-5-16,0-2-1 0,0 2 7 15,0-2 1-15,0 1 9 16,0-2 3-16,0 2 2 15,0-2 3-15,0 1-3 16,0 0 4-16,0 1 10 16,0-1-12-16,0 1 2 15,0-2-3-15,0 3 1 0,0-3-2 16,0 2-11-16,1-1-1 16,-1 1-1-16,0-1-1 15,0 2-1-15,0-2 2 16,0 1-2-16,0-1 0 0,0 1 2 15,2-2-1-15,0 2-1 16,0-1 1-16,3 0-3 16,1 0 4-16,-1 0-2 15,4-2-1-15,0 0 2 16,2 4-1-16,-1-1-1 16,1 0 1-16,-1-1 0 0,0 2 1 15,-3 0-1-15,-1-2 0 16,-2 0 0-16,-1 2 1 15,-1 0-1-15,0 0 0 16,-1 0-1-16,1 0 0 16,-2 4 2-16,2 0 1 0,-2 4 2 15,3 0-1-15,-1 2 3 16,-2 2-1-16,3-1-2 16,-1 0-1-16,3 2 0 15,0 0-1-15,-2 1-2 16,4 3 3-16,-1-2-2 15,-3 3 1-15,2 2 0 0,0 2 2 16,0-1-2-16,-2 2 1 16,3 2 0-16,-1 0-1 15,2 2 0-15,1-2 2 16,-1 0-2-16,1 2 1 16,2 1-1-16,-3-1 0 15,2 1 0-15,-2 4 0 0,1 1 0 16,-3 2 0-16,0 3 0 15,2 1-2-15,0 4 3 16,1-2-2-16,-1 2 0 16,1 1 0-16,1-2 1 0,-1-1-1 15,-1-2 0-15,0 1 0 16,0-7 1-16,1 1-1 16,2-4 0-16,-1-1 0 15,0-3 0-15,2-2 1 16,1-6-2-16,3 1 1 0,-3-5 1 15,2-1-1-15,-1-2 1 16,1-5-2-16,-2 0 1 16,2-4-3-16,-1-2 4 15,-1 0 1-15,0 0-1 16,-2 0-1-16,-3 0-1 0,0 0 1 16,-4-2 0-16,-1 1 1 15,-2-1 5-15,3-1 6 16,-3 2 4-16,0-3 2 15,0 3 0-15,0-1-2 16,0-2-6-16,-3 4-2 0,-1-1-3 16,1-1-2-16,-2 2-2 15,1 0 0-15,-1 0-1 16,0 0 1-16,-3 0-1 16,3 2 0-16,1 3 1 15,-3 1-2-15,2-1 2 0,-3 2-1 16,1 2-1-16,0 0 1 15,0 1 0-15,-4 7 1 16,2-2-1-16,-1 3 1 16,-2 2-2-16,2 3 1 15,-2 2 0-15,2-3 1 16,0 6-1-16,1-3 1 0,1 0-1 16,1-3 0-16,2 6 0 15,-2-3-1-15,2 1 2 16,0 1-1-16,0 0 0 15,1 1 1-15,-1 1-1 16,2-1 0-16,-2 3 0 0,1-4 1 16,1 0 0-16,-2-1 1 15,2 1 1-15,1-4 0 16,0 2-1-16,0 2-2 16,2 0 0-16,0 3 1 15,0-3-1-15,0 1 0 16,0-1 0-16,2 2 1 0,0-5-1 15,1 5 1-15,1-2-1 16,-1-2 0-16,2 4 0 16,0-6 0-16,0 4 0 15,0-3 0-15,1 0 0 0,0-4 0 16,-1 0 0-16,0 0 1 16,-1 0-1-16,-2 0 0 15,1-1 1-15,0 2-1 16,-1 1 0-16,0 1 0 15,-2 0 1-15,0 1-1 16,0-4 0-16,0 0 0 0,0 1 0 16,0-4 2-16,0 0-2 15,-4 2 1-15,-1 0 0 16,-2-1-1-16,-1 0 1 16,0 0 0-16,-1-3-1 0,-3 0 2 15,-3 1-2-15,-4-2 0 16,-8 3-9-16,-7 0-11 15,-10-1-30-15,-7-1-3 16,-3-4-19-16,-4-3-62 16,0-8 33-16</inkml:trace>
  <inkml:trace contextRef="#ctx0" brushRef="#br0" timeOffset="49606.7617">24937 10067 159 0,'-4'0'42'0,"0"0"-7"16,0 0-12-16,2 0-9 15,-1-2-8-15,3 0 0 16,0 2 0-16,0 0 0 0,0 0-5 15,-2 0 0-15,2 0-1 16,0 0 1-16,0 0 0 16,-2 0 4-16,2 0 8 15,0 0-2-15,-1 0 9 0,-1 0 1 16,2 0 4-16,0 0-13 16,-2 0 1-16,2 0-2 15,0 0 0-15,0 0-5 16,0 0-6-16,0 0 0 15,2 0-3-15,5 0 0 16,2 0 2-16,2 0 5 0,1 0 0 16,1-3-2-16,-1-2 2 15,2-1-4-15,0-1 1 16,-4 2-1-16,1 1 1 16,-2 0-1-16,-2 1 1 15,-2 1-1-15,-3 1 0 0,0 1 1 16,-1 0 1-16,-1 0 2 15,0 0 7-15,0 0 3 16,0 0-8-16,0 0-1 16,-1 0-2-16,-3 0-1 15,-1 0-1-15,-2 0 0 0,0 0-1 16,-3 1 0-16,0 6 1 16,-4 1-1-16,1 0 0 15,3 1 1-15,-2-2-4 16,5-1-1-16,2-1-3 15,3 0 6-15,2-3-7 16,0 0-20-16,9-2-12 0,4-10-82 16</inkml:trace>
  <inkml:trace contextRef="#ctx0" brushRef="#br0" timeOffset="51872.2229">24972 10156 72 0,'-5'0'15'0,"2"0"-8"16,-2 0 18-16,0 0-7 0,1 0 10 15,1 0-4-15,-1 0-9 16,1 0-10-16,0 0-4 16,-1 0-1-16,2 0-15 15,-2 2-40-15,0 1-69 16</inkml:trace>
  <inkml:trace contextRef="#ctx0" brushRef="#br0" timeOffset="51997.2191">24916 10171 110 0,'0'0'92'0,"0"0"-26"16,0-2-3-16,0-4-24 15,7-2-21-15,8-3 4 16,-1-2-11-16,3 3-8 0,0-3-2 16,-2 6-4-16,-3 0-26 15,-8 3-100-15</inkml:trace>
  <inkml:trace contextRef="#ctx0" brushRef="#br0" timeOffset="53653.3392">26362 10069 191 0,'-2'0'11'15,"2"0"-7"-15,-1 0-3 16,1 0 1-16,0 0-1 16,0 0-1-16,0 0 5 15,0 0 2-15,0 0-3 0,0 0 12 16,0 0 1-16,5-2-8 16,-2 0 4-16,2-2 6 15,2 1-6-15,1-2-7 16,1 1-4-16,1-1 0 15,4 0-2-15,-2-1 4 0,3 1 2 16,-3-2-3-16,-4 1-3 16,2 3 5-16,-6 1-1 15,1-2 2-15,-5 3 2 16,0 1 1-16,0 0-6 16,-5 0-13-16,-7 1-5 15,-2 6 8-15,-1 4 4 0,-2 0 6 16,0 1-2-16,2-1 3 15,3-2 8-15,2-3 6 16,5-3-5-16,0 0-4 16,1-1-7-16,4-2 1 0,0 0-2 15,0 0-1-15,4 0-1 16,6-3 2-16,1-6 4 16,2 0-3-16,0 0-2 15,2-2 2-15,-3 4 1 16,2 0-4-16,-4 2 3 0,-1 3-3 15,-1 0 0-15,-3 2-5 16,-3 0-11-16,-1 0-9 16,1 0-11-16,-2 0-31 15,0 4 36-15,0 1 3 16,0-3 5-16,-2-1-2 16,1 3-20-16</inkml:trace>
  <inkml:trace contextRef="#ctx0" brushRef="#br0" timeOffset="54262.666">26405 10076 116 0,'-2'0'16'16,"2"0"-16"-16,0 0 0 0,0 2 1 16,0-2-1-16,0 0-1 15,0 0 4-15,0 0 13 16,2 0-9-16,4 0 11 15,-3 0 13-15,4-5 8 0,0-1-23 16,2-1-4-16,1 2-9 16,0-1-2-16,-1-1-4 15,2 4-10-15,0-3-22 16,-1-1-10-16,0 0-32 16</inkml:trace>
  <inkml:trace contextRef="#ctx0" brushRef="#br0" timeOffset="56653.1498">28498 10149 135 0,'-17'4'-3'16,"0"1"-25"-16,4-3 23 0,-1 1-20 16,6 1 11-16,1-2-6 15</inkml:trace>
  <inkml:trace contextRef="#ctx0" brushRef="#br0" timeOffset="57121.844">28423 10176 148 0,'7'0'36'0,"7"-2"-26"16,-2-1-8-16,3-3 0 16,6-1-2-16,2 0 0 15,2-2 0-15,4 0 2 16,-2-1 6-16,6-2 10 0,-3 2 15 15,-2-1-8-15,2 0 3 16,-3 1-7-16,1 1-1 16,-7 2-10-16,1 0-5 15,-6 1-2-15,-3 1 0 16,-6 3 1-16,-2 0-1 0,-3 0 3 16,0 2 8-16,-2 0 9 15,-2 0-1-15,-8 0-5 16,-4 0-14-16,-5 2-7 15,-4 6 2-15,-3-1 2 0,-2 2 2 16,-1-3-2-16,-5 4 0 16,1-2 0-16,3 2 0 15,-2-2 0-15,1 1 0 16,6 0 0-16,1-1 0 16,5-3 0-16,4 2 1 15,7-6-1-15,2 3 0 16,3-4 0-16,3 2 0 0,0-2-5 15,10 0-5-15,10-2 11 16,7-7 2-16,9-3 5 16,10-6-6-16,7-4-18 15,3-4-72-15,1-6-161 16</inkml:trace>
  <inkml:trace contextRef="#ctx0" brushRef="#br0" timeOffset="68676.2603">22756 17402 271 0,'-1'7'7'16,"-5"0"0"-16,5 0-5 16,-4 0-2-16,5-3 14 0,-2-1 12 15,2 0 4-15,0-3-9 16,0 0-17-16,0 0-9 16,7-3 8-16,1-5-4 15,3-7 2-15,2-3 0 16,1-1 2-16,1-4-1 0,-1-2 1 15,2 1 0-15,0 1-1 16,-1 3 0-16,-1 3-2 16,-2 2 0-16,-2 5 0 15,-4 2 0-15,1 4-4 16,-3 1-10-16,-2 3-5 16,-2 0-10-16,0 9 24 15,0 7-37-15,-2 6-54 0,-7 6 28 16</inkml:trace>
  <inkml:trace contextRef="#ctx0" brushRef="#br0" timeOffset="68816.8768">22828 17503 149 0,'-7'20'65'0,"0"-9"-20"15,3-7-17-15,3-4-12 16,1 0-17-16,0-15-11 16,7-10 23-16,1-9-6 15,7-6-1-15,1-9-2 16,4-3-17-16,1-1-60 15,2 1-8-15</inkml:trace>
  <inkml:trace contextRef="#ctx0" brushRef="#br0" timeOffset="69629.3469">22844 15404 74 0,'-3'-9'305'0,"0"3"-296"16,0 1-8-16,3 4-1 15,0-7 1-15,0 1-1 16,6-5-1-16,4-1 1 15,3-3 1-15,5-2-1 16,2 2 0-16,1 2 0 0,2 3-1 16,-1 8 3-16,2 3-2 15,-1 10-9-15,-2 17 2 16,5 16 5-16,-3 11-3 16,2 10-12-16,0 10-6 0,-3 9-3 15,3 4 10-15,-4-1 17 16,1 1 0-16,-2-1 0 15,-1-6-1-15,-2-4 12 16,-3-10 3-16,2-6-8 16,-5-13-4-16,2-12-3 15,-6-9 2-15,1-8 5 0,-2-11-4 16,2-5 0-16,-3-2-10 16,2 0 6-16,-2-5 2 15,-2-8 1-15,4 0 6 16,-6 3-5-16,3-2 0 15,-2 2 2-15,-2 3-1 16,1 6-2-16,-1 1 0 0,0 0 6 16,0 0 10-16,-3 8-11 15,-2 10-5-15,-3 4 7 16,-1 8-4-16,-1 7 1 16,-2 6-2-16,2 9 0 0,-2 9 6 15,2 5 7-15,-2 10 3 16,-1 5-9-16,4 4-5 15,2 5-1-15,0-4-4 16,1-5 2-16,4-6-3 16,-1-3-18-16,3-12-23 15,-2-4-68-15,2-8-80 0</inkml:trace>
  <inkml:trace contextRef="#ctx0" brushRef="#br0" timeOffset="70863.6025">32471 15386 109 0,'-2'-3'136'0,"-5"-1"-81"15,3 2-19-15,3 2-19 16,1 0-10-16,0 0-4 16,0 0-3-16,0-2 2 15,0 0 5-15,1 2-1 16,1-1-3-16,2 1 1 15,1 0 1-15,0 0 6 0,3 5 0 16,1 7 0-16,5 6-5 16,0 7-4-16,10 8-1 15,-5 4-2-15,1 4 1 16,0 7-7-16,-1 4 1 0,0-1 3 16,-7 5 4-16,3-1 1 15,-3-5-1-15,1-1 0 16,-2-9 0-16,1-6 1 15,-2-7 6-15,-2-9-3 16,1-7-2-16,-2-1-3 0,3-8-2 16,0-2-2-16,-1 0 3 15,-1 0 1-15,0-3-1 16,-1-6-3-16,-2 5-1 16,-1-1-4-16,-2 2-2 15,-2 0 2-15,0 3 7 16,0 0 10-16,0 0 17 0,-6 9-12 15,-1 4-1-15,2-2 1 16,2 6 3-16,-1 1-6 16,3 1-1-16,1 3-7 15,0 5-1-15,3-1 1 0,4 3 2 16,0 3-3-16,2 1 2 16,4 2 6-16,-4 4 8 15,4-1-1-15,-3 2-7 16,1-5 3-16,0-2-4 15,-6-3-4-15,0-4-2 16,-5-7-1-16,0-3-8 16,-16-1-34-16,-17-1-37 0,-8 2-146 15</inkml:trace>
  <inkml:trace contextRef="#ctx0" brushRef="#br0" timeOffset="73941.7238">32034 15316 144 0,'-7'7'24'0,"2"-1"3"15,0-1-17-15,1-1-5 16,2-3 0-16,2-1-2 16,-2 0-2-16,0 0-7 15,2 0-14-15,0 0 11 16,0 0-8-16,0 0 9 0,0 0-2 15,4 0 2-15,0 0 0 16,3-1 10-16,-2-1-1 16,2-1-2-16,0-1 2 15,1-2-1-15,-1 3-1 16,0-4-2-16,0 2 3 16,3-1 0-16,-2 1 0 0,3 1 0 15,0 0-5-15,2 1-12 16,-1-2-13-16,-1-1-24 15</inkml:trace>
  <inkml:trace contextRef="#ctx0" brushRef="#br0" timeOffset="75816.5775">22276 15427 463 0,'0'0'14'16,"0"0"-23"-16,-5 0-3 16,2 0 12-16,1 0 3 15,2 0 5-15,0 0 6 16,0 0-6-16,2-5-7 0,8-2 0 15,3-8-3-15,6-1 2 16,5-3-1-16,3-5-4 16,5-1-2-16,1 0-3 15,-3 2 6-15,1 4 2 0,-9 3 1 16,-2 4 0-16,-6 6 2 16,-6 6-5-16,-1 0-6 15,-2 8-9-15,-4 7-43 16,-1-2-135-16</inkml:trace>
  <inkml:trace contextRef="#ctx0" brushRef="#br0" timeOffset="79832.0893">23050 14879 321 0,'0'-3'48'0,"0"-3"-24"15,-3 2-4-15,3 0 16 16,-2 0-6-16,2-2-7 16,0 2-8-16,-2 0-3 0,2 2-2 15,0-1 0-15,0 3 2 16,0 0-4-16,0 0-3 15,0 0-5-15,0 5 0 16,4 5-1-16,4 6 1 16,0 6 1-16,-2 5-1 15,1 2-1-15,-2 6-9 0,-2 2-9 16,-3 1 4-16,0-1 0 16,0-5-9-16,0-5 24 15,0-4 0-15,0-5 0 16,0-5 0-16,0-5 1 15,0-3 0-15,0-3-1 0,0-2 1 16,0 0 7-16,-3-8 8 16,-2-6-2-16,3-6-5 15,-3-5 2-15,-1-2 0 16,3 0 2-16,3-5-2 16,0 4 3-16,0-3-11 0,0 1-1 15,7 5-1-15,3 0-3 16,7 4-1-16,-1 1-3 15,4 4-1-15,0 2 1 16,2 5-3-16,4 3-3 16,-3 5-2-16,3 1 4 0,-7 4-2 15,-3 10-1-15,-5 3 6 16,-9 5 5-16,-2 1 1 16,-11 0 3-16,-5 4 0 15,-4-6 2-15,-1 3-1 16,1-7-2-16,6-2 0 15,5-7-11-15,2-4-51 0,2-4-129 16</inkml:trace>
  <inkml:trace contextRef="#ctx0" brushRef="#br0" timeOffset="80285.1895">23466 14816 471 0,'-2'0'30'0,"-3"-2"-11"16,3-2-18-16,0 1 0 15,0 0 0-15,2 1 2 0,-2 2-4 16,0 0-1-16,-2 0-5 16,-1 0 0-16,0 0 6 15,-5 8 0-15,-4 2 2 16,2 7-2-16,-3 2 2 16,0 4 2-16,0 8 1 0,1 6 0 15,1 0 2-15,6 5-2 16,3 1-1-16,4-3 1 15,4 0-3-15,7-1 3 16,8-7 11-16,7-1 0 0,-1-7 3 16,4 0-6-16,-4-7-10 15,1 0 0-15,-2-7-1 16,-1-4-26-16,-4-6-40 16,-7 0-5-16,-3-13-111 15</inkml:trace>
  <inkml:trace contextRef="#ctx0" brushRef="#br0" timeOffset="80925.7729">23512 15081 214 0,'-5'0'63'16,"1"0"-29"-16,1 0-14 16,-1-2 7-16,1-1 1 15,1 1-7-15,-3-2-7 16,-2 0-4-16,4 1 1 0,-2-1 2 16,1 3 1-16,3-1 2 15,1-2-4-15,0-1-7 16,7 2-10-16,4-3-6 15,5-1 2-15,2 0-1 0,1 2 6 16,-1-3 3-16,-2 5 1 16,-1-1 1-16,-5 2-1 15,-1 2 2-15,-1-1 0 16,-4 1 0-16,-3 0 2 16,1 0 1-16,0 0-1 15,-2 0 1-15,0 5-1 0,0 0-2 16,1 4 0-16,-1 0-2 15,2 4 0-15,0 1 2 16,-2 4 4-16,2 6 2 16,-2 2 3-16,0 4-1 15,0 0-1-15,0 1-4 0,0-5-3 16,0-2-1-16,0-6-1 16,0-8-14-16,3-4-28 15,7-6-50-15,-1-6-195 16</inkml:trace>
  <inkml:trace contextRef="#ctx0" brushRef="#br0" timeOffset="81644.4678">23766 14913 220 0,'-5'-3'136'0,"-3"-1"-107"0,2-5-20 16,3 6 0-16,-1-1 6 15,3 1-2-15,1-1-5 16,0 0-6-16,0-1-2 0,3 1 5 15,8-2 7-15,5-2 0 16,8 0-1-16,6-1 5 16,6-3 2-16,3 1-12 15,2 2-4-15,-2-4 0 16,-5 6-1-16,-7 0-1 16,-10 1-5-16,-8 2-5 0,-7 3-1 15,-2 1-15-15,-14 0 4 16,-8 3-18-16,1 7-11 15,-6-3-10-15,5 2 4 16,4 0 4-16,6-1 15 16,3-4 13-16,2 1 40 15,4 0 37-15,1-1 15 0,1 0 0 16,1 1-17-16,0 0-18 16,0-1-10-16,0 1-4 15,0-1-5-15,0 0-4 16,0 1-1-16,0-2-2 0,0 2 0 15,0 1-2-15,0 1-1 16,6 0-1-16,1 0-1 16,2 5-1-16,-1 1 1 15,4 5-1-15,-4 0 1 16,1 5-1-16,-4 4 0 0,0 5 1 16,-2 2-1-16,-3 0 0 15,0 2 0-15,0 1 1 16,-9-4 0-16,2-2 0 15,-2-4 0-15,0-6 3 16,-2-1 1-16,-3-7-1 16,-3-3-3-16,0-8-6 0,-5-2-37 15,-3-4-21-15,1-17-88 16,0-11-111-16</inkml:trace>
  <inkml:trace contextRef="#ctx0" brushRef="#br0" timeOffset="81941.3257">24134 14475 566 0,'17'-4'28'0,"-2"1"-19"16,1 3-8-16,6 12-2 15,-2 11 1-15,-3 11 0 16,-2 11-7-16,-3 9-13 16,-5 5 0-16,-5 6 11 0,-2 1 10 15,0-4 0-15,-12 1-1 16,-1-6 1-16,-5-2-1 16,0-2 1-16,-1-1 1 15,-1-2 1-15,-2-3-3 0,-1-6-12 16,-2-6-80-16,1-10-192 15</inkml:trace>
  <inkml:trace contextRef="#ctx0" brushRef="#br0" timeOffset="84081.7968">20362 16233 259 0,'-1'0'88'0,"-5"0"-62"16,6 0-15-16,-1 0 1 15,1 0-2-15,0 0-11 0,0 0 8 16,1 0-7-16,5 0 1 16,1-2-1-16,2 1 0 15,2-3 5-15,5 1 1 16,3-1-1-16,9-2-1 15,4 1 1-15,2-2-4 16,2-4 0-16,2 4-2 0,-2-1 2 16,-2-2-1-16,-2 3 0 15,-5 1 1-15,-2 2-2 16,-5 0 1-16,-4 3 0 16,-5-2-7-16,-4 1 0 15,-1 2 4-15,-4 0-1 16,-2 0-2-16,0 0-1 0,-2 5 3 15,-10 2 7-15,0 1-3 16,-6 1-2-16,-4 2-5 16,-2 1 2-16,-5-1 0 15,-2 1-3-15,-1 0 5 0,-6 1 2 16,4-1 3-16,-2 0 2 16,0 1 2-16,2-1 4 15,2-2-2-15,5 3-2 16,1-6-3-16,7 2-2 15,1-2-1-15,3-2 1 16,5 1-1-16,3-5 1 0,3 1-1 16,2-2 2-16,2 0 3 15,0 0 4-15,7-3-4 16,9-7-6-16,6-2 1 16,5 2 6-16,5-5-5 15,2 2 1-15,2 2-1 0,-1 0-1 16,-1 0-3-16,-8 2-24 15,-4 1-54-15,-7-1-103 16</inkml:trace>
  <inkml:trace contextRef="#ctx0" brushRef="#br0" timeOffset="86159.7712">21077 16384 315 0,'-5'0'36'0,"3"-1"-29"16,2-4-2-16,0 1 2 15,0 0 0-15,0 1-4 16,0-2-1-16,0 1-3 16,-2-2-12-16,2 3 2 15,0-2 0-15,0 3 10 0,0-3 10 16,0 1 1-16,0 1 8 15,0-1-3-15,0 2 0 16,0-2-5-16,0 3-3 16,4-1-3-16,1 0-1 15,-3 0-3-15,4 1 0 0,1-1 1 16,-2 2-1-16,4-2 1 16,0 0-1-16,5 2 0 15,-2 0 0-15,5 0 0 16,3 0 0-16,1 0-2 15,1 0 4-15,3 0-1 0,-3 0-1 16,4 0 0-16,3 0 0 16,3 0 0-16,3 0 0 15,1 0 0-15,3 0 0 16,0 0-1-16,3 0 2 16,-1 0-1-16,5 0-1 0,0 2 1 15,0 3 0-15,0-1-2 16,1-1-1-16,2 3 2 15,2-2 0-15,-3-1 2 16,3-2-2-16,-1 2 2 16,-4-3-1-16,-3 0 0 15,-3 0 1-15,-4 0 4 0,-4 1 2 16,-5-1 4-16,-1 2-2 16,-5-2-2-16,-1 2-1 15,-5 0-2-15,0-2 2 16,-4 0 2-16,-3 0 3 0,-5 0-1 15,0 0 2-15,-3 0 0 16,2 1 3-16,-2-1 0 16,0 0-5-16,0 0-3 15,0 0-1-15,0 0-4 16,0 0-1-16,0 0-1 16,0 0-1-16,0 0-1 0,0 0 0 15,0 0-1-15,0 0 1 16,0 0-1-16,0 0 1 15,0 0-3-15,0 0-2 16,0 0 1-16,0-1 5 16,0-1 1-16,0 0 0 0,0 0 0 15,0 2 0-15,0 0 0 16,0-1-18-16,0-3-57 16,-11-9-229-16</inkml:trace>
  <inkml:trace contextRef="#ctx0" brushRef="#br0" timeOffset="88050.2458">22539 15461 330 0,'0'-6'40'0,"0"0"-35"16,0 2-4-16,0-2-1 15,5 1 1-15,2 2 2 16,0-1 3-16,3 2 1 16,0 2-2-16,3 0-4 15,5 0 1-15,-2 0-2 16,4 0 0-16,3 2 1 15,3 3 2-15,2 1-1 0,3 1 4 16,5-3 5-16,3 2 1 16,5 0-2-16,2 1 0 15,4-3-4-15,6 1-6 0,4 2 1 16,-2-2 0-16,1 3-1 16,1-1 0-16,1-2 2 15,-2 1-2-15,-1-3 1 16,1 1 0-16,2-4 4 15,3 0 10-15,1 0 2 16,5 0-3-16,2 0-5 0,-4 0-5 16,-3 0-4-16,-2-2 1 15,-4 2-1-15,-10 0-1 16,-5 0-3-16,-8 0-12 16,-7 0-8-16,-7 0-12 15,-5 0-29-15,-4 0-104 0</inkml:trace>
  <inkml:trace contextRef="#ctx0" brushRef="#br0" timeOffset="89300.16">22550 14694 281 0,'0'-7'55'0,"0"0"-25"16,0-3-25-16,8 5-4 16,5 0-1-16,1 0 0 15,10 0 3-15,1-1-1 16,7 1 0-16,6-1-2 16,7 1 0-16,5 0 0 15,8 1 8-15,4-3-2 0,8 2 2 16,4-1-5-16,1-1-1 15,1 0-2-15,3 0 0 16,-3 0 1-16,-5-1-2 16,-4 1 1-16,-1-1 0 15,-3 2 0-15,-7 1 0 0,-1-1 2 16,-4 3 0-16,-5-1 0 16,0 3 1-16,-5-3-2 15,-4 2 2-15,-1 1-1 16,-4-2-1-16,-5 3-1 15,-5 0 1-15,-5 0 3 16,-3 0 6-16,-4 0 1 0,-2 3-3 16,-1 2-2-16,0 0-5 15,-2 0 2-15,0 2-2 16,0 4 0-16,0-2 0 16,-3 2 0-16,1 0 0 0,-3 3 4 15,2 2 0-15,-2 2 0 16,0 3 1-16,0 0-2 15,-5 5-1-15,-1 4-1 16,-2 0-2-16,2 4 1 16,-3-2 0-16,2 2-1 15,1 2 0-15,2-3 0 0,1 3 0 16,1-1 0-16,2 3 0 16,-2-2 0-16,2 1 0 15,0 1-1-15,0 3 1 16,0-2 1-16,0 4-2 15,0 0 1-15,5 3 1 0,1 2-1 16,2 2 0-16,2 4 0 16,2-3 0-16,0-1 0 15,-2 2 0-15,0-2 1 16,2 2-1-16,-5 1 1 16,-2 0-1-16,-1 1-1 0,-3 1 3 15,-1 3-2-15,0 1 1 16,0-1 0-16,0 3 0 15,0-2 0-15,0-1 0 16,2 0 2-16,3-1 2 16,-2-4-1-16,2-1-1 0,0 1-1 15,-1-3 0-15,1 4-2 16,1-2 1-16,-4 0-1 16,2 0 0-16,-3 1 1 15,1-1 0-15,0-2 0 16,-2 0-2-16,1-5 1 15,1-1 1-15,0-7-2 0,0-1 1 16,-2-4 1-16,1-1 0 16,1-6 0-16,-2-1 0 15,0-3-1-15,0-1 1 16,0-3-3-16,-7-7-16 16,-3-7-24-16,-5-3-61 0,-4-12-148 15</inkml:trace>
  <inkml:trace contextRef="#ctx0" brushRef="#br0" timeOffset="90143.9209">23065 16000 183 0,'0'-4'214'0,"0"1"-184"15,0-7-10-15,-2 5-9 0,-1-1-1 16,-1 0-5-16,-2 2-1 16,5 1-2-16,-3-1-2 15,1 4 1-15,1 0-2 16,-3 0 1-16,-2 1-1 16,-1 11 0-16,-1 1 1 0,0 7-3 15,1 5 2-15,-2 1-1 16,3 3-9-16,2 0-4 15,1-5-8-15,4 0-6 16,0-6 1-16,7-4 4 16,12-6 13-16,0-5 12 15,8-3 19-15,2 0-10 0,1 0-5 16,-1-9 5-16,-2-2 7 16,-5-3 4-16,-3 2 1 15,-6-6-5-15,-4 0 9 16,-6-3 2-16,-3-2-1 15,0 0 1-15,-8 1-24 16,-6 0-5-16,-3 7-1 0,0 0-3 16,0 5-18-16,0 3-11 15,4 1-31-15,-1-1-58 16,7 0-118-16</inkml:trace>
  <inkml:trace contextRef="#ctx0" brushRef="#br0" timeOffset="90315.8112">23343 15993 500 0,'0'3'64'0,"0"-3"-51"16,0 0-13-16,0 0-40 15,6 0-39-15,-5 0-40 16,5-9-124-16</inkml:trace>
  <inkml:trace contextRef="#ctx0" brushRef="#br0" timeOffset="90565.7761">23469 15846 468 0,'0'0'44'0,"0"-3"-19"15,0 3-14-15,0 0-2 16,0 5-10-16,9 11-3 16,4 7 10-16,-1 9-3 0,3 5-1 15,-1 5-1-15,1 1 1 16,-5-4-3-16,-1-6-14 16,-2-2-16-16,-1-3-7 15,-2-10-6-15,1-3-19 16,-2-10-105-16</inkml:trace>
  <inkml:trace contextRef="#ctx0" brushRef="#br0" timeOffset="90956.3619">23780 15981 445 0,'-4'-3'25'16,"1"-6"-12"-16,1 6-9 15,0-1-2-15,0 3 0 16,2 1-3-16,-3 1-5 16,-3 12-23-16,2 3 10 15,1 4 8-15,-1 2-6 16,4 0 0-16,0-1 2 0,2-4-13 15,7-5-15-15,9-7 24 16,-1-3 19-16,0-2 11 16,3-2-2-16,-2-7 20 15,-2-5 6-15,-2 0 0 0,-2-4-7 16,-5 0-4-16,-6-1-8 16,-1 1-2-16,-1-1-6 15,-14 4-13-15,-6 3-19 16,-1 1-27-16,-5 5-61 15,0 6-35-15</inkml:trace>
  <inkml:trace contextRef="#ctx0" brushRef="#br0" timeOffset="93549.9376">20237 17123 350 0,'-4'0'26'0,"3"0"-24"0,-1 0-4 15,2 0 2-15,0 0-2 16,0 0-1-16,0 0 1 15,0 0 3-15,0 2 4 16,0 0-3-16,0 0-1 16,2-1 1-16,1 3-1 15,4 2 2-15,3-3 2 0,-2 2 4 16,5 2 3-16,1-1-8 16,6-2 0-16,0-1-1 15,3 1-1-15,3-1-1 16,2 1 0-16,5-3-5 15,2 1 10-15,5 2-4 0,4 0-2 16,1-1 0-16,6-1 0 16,-1 1 1-16,4-1 0 15,0 0-1-15,2-2-1 16,0 0 0-16,4 0-6 0,1 0-2 16,0 0 2-16,0 0 2 15,4 0 2-15,-3 0 3 16,1 0-1-16,-3 2 1 15,-3-1 1-15,2 3-3 16,-1-1-5-16,-2 2-1 16,3-2-1-16,-3-1-4 15,-1-1 8-15,4 1 2 0,-1-2-1 16,-1 0-5-16,5 0 11 16,-5 0 7-16,4 0 2 15,-1 2-5-15,1 0-3 16,0 1-4-16,-2 1 2 15,2-3-2-15,-2 2 2 0,2 0-1 16,1 1-1-16,-4-1-1 16,1 1 5-16,2 1-3 15,-1-2 1-15,-1 2-1 16,2 0 1-16,0 0 5 0,-2-2 3 16,3-1-2-16,-1 2 3 15,0-3 0-15,-2 2 2 16,-1-3 4-16,-1 2 5 15,1 1 0-15,-5-1-4 16,-4 1-11-16,-1 1-4 16,-5 1-1-16,-2 2-4 0,-3-1-12 15,-3-3-2-15,-1 2 2 16,-2 1 2-16,-1-1 0 16,-4 0-6-16,-3-1-8 15,-2-2-39-15,-5-2-59 16</inkml:trace>
  <inkml:trace contextRef="#ctx0" brushRef="#br0" timeOffset="94627.987">20841 16415 148 0,'-42'0'19'15,"4"0"-15"-15,-1 0 0 16,1-3 5-16,2 3-2 0,0-2-5 16,0 0-4-16,2 0-1 15,4 1 3-15,3 1 2 16,5-4 8-16,6 4 7 16,6-4-3-16,2 4-4 15,2-2-8-15,6 1 0 16,0-1 17-16,4 0-4 0,9 0-9 15,10 1-5-15,5-2 18 16,11 2 17-16,7 1-9 16,7 0-11-16,4 0-8 15,6 0-3-15,5 0 2 0,2 0-4 16,6 0 0-16,2 0-1 16,7 0-1-16,6 0 0 15,1 0 0-15,5 1-1 16,3 3 0-16,3-2-4 15,1 3 1-15,-2-1 4 0,6-2-1 16,-4 3-1-16,2-1 1 16,-2 1 1-16,3 0-1 15,-4 0 0-15,3 0 1 16,1-2 0-16,-2 2-1 16,3-3 0-16,-1 2 0 15,-2 1 1-15,-4 0-1 0,-5-1 1 16,-1 1-1-16,-6 2 0 15,-6-2 0-15,-7 3 0 16,-6 1 0-16,-4-2 0 16,-10 1-4-16,-7 2-13 0,-8-2-24 15,-9-2-35-15,-8 0-66 16</inkml:trace>
  <inkml:trace contextRef="#ctx0" brushRef="#br0" timeOffset="98347.0416">21492 16920 122 0,'32'0'2'0,"6"0"-27"0</inkml:trace>
  <inkml:trace contextRef="#ctx0" brushRef="#br0" timeOffset="99628.3429">23055 16891 202 0,'-6'0'161'0,"2"0"-128"0,1 0-27 15,1 0-3-15,0 0 12 16,0 0-2-16,2 0-4 16,-1-1-7-16,-1-1-3 15,-2-1 3-15,3-1-2 16,-3 2 0-16,-2-2 2 16,1 4-2-16,-4 0-3 0,-1 0 3 15,-2 4-1-15,-2 8 1 16,-1 5-1-16,3 4 0 15,0 2 1-15,2 0-1 16,5 0-3-16,5-1-10 0,0-7-2 16,4-2-3-16,11-3 5 15,0-7 17 1,4-3 12-16,0 0 2 0,-1 0-5 16,-2-9-3-16,0-2 4 15,-3-1 7-15,-2 1-2 16,-4-5 4-16,-4 2-6 0,-1-2-4 15,-2 0-9-15,0 0-3 16,-7-1-4-16,-8 5-26 16,1-1-16-16,-2 1-39 15,0 1-91-15</inkml:trace>
  <inkml:trace contextRef="#ctx0" brushRef="#br0" timeOffset="99800.2106">23238 16856 462 0,'0'3'68'0,"0"-3"-55"16,-6 0-21-16,4 0-53 15,0 0-32-15,2 0-119 16</inkml:trace>
  <inkml:trace contextRef="#ctx0" brushRef="#br0" timeOffset="100268.9383">23535 16725 373 0,'0'-5'47'0,"0"0"-34"16,0 1-10-16,-7 0-1 15,-1 1-3-15,-5 1 0 16,0 2-1-16,-5 4 1 16,-1 9 0-16,1 4 0 15,-4 1-1-15,3 3-1 16,4-1 3-16,4-2-4 0,4-4-6 15,4-1-6-15,3-6 1 16,0-2 9-16,5-3 11 16,5-2 7-16,5 0-8 15,-1 0-4-15,0-3 0 0,1-5 0 16,-3 1 1-16,1-2 8 16,-4 2 4-16,0 0 0 15,-1 3-2-15,-3 1-4 16,-2 3 3-16,3 0 0 15,-3 9 3-15,-1 3-6 0,3 8 0 16,0 3-3-16,-2 0-3 16,-1 2-4-16,-1 0-24 15,1-3-7-15,2-6-13 16,-3-4-65-16,5-5-25 16</inkml:trace>
  <inkml:trace contextRef="#ctx0" brushRef="#br0" timeOffset="100487.6618">23645 16827 401 0,'0'0'63'0,"0"0"-28"15,6 0-26-15,4 4-7 16,3 5 1-16,1 2 0 15,4 5-4-15,0 0 3 0,-3 3-7 16,-8 1-28-16,-6-4-16 16,-1 0-33-16,-10-5-55 15</inkml:trace>
  <inkml:trace contextRef="#ctx0" brushRef="#br0" timeOffset="100628.2737">23638 16904 412 0,'16'-25'46'16,"1"-2"-12"-16,4 0-8 15,4 1-7-15,4 4-12 16,-1 1-8-16,1 3 2 16,2 0-17-16,-1 0-33 0,1-1-59 15,-4-5-246-15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42:4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6133 5392 71 0,'-5'-13'22'0,"-5"2"-1"15,6 1-6-15,-4 0-11 16,3 0-2-16,0 0-2 15,-2 0-2-15,-1 2 1 16,1 1 2-16,-3 0 1 0,1 1 3 16,1 2 7-16,-1 0-7 15,1 3-1-15,2 1 0 16,2 0 1-16,2 0 3 16,2 0-4-16,0 0-7 15,0 0-2-15,2 0 3 16,6 0 2-16,2 4-1 0,2-3-1 15,3 1 8-15,1 0-5 16,6 2 3-16,0-4 3 16,5 0 4-16,0 2 1 15,-1-2 5-15,7 0-7 16,-1 0-2-16,2 0 7 16,2 0-11-16,5 0 1 0,1 0 2 15,-1 0 2-15,4 0 1 16,-2 0-2-16,7 0-1 15,0-2 0-15,5 0-3 16,0 0-1-16,7 0-2 16,0-1 0-16,3 0 0 0,1 2 0 15,2-2-1-15,2 3 0 16,2-4 2-16,2 4-2 16,2-3 0-16,-1 3 0 15,1 0 0-15,7 0 1 0,0 0-1 16,4 2-1-16,-6 1-3 15,2 0 1-15,2 0 1 16,-3 0 1-16,-1 0 1 16,2-3-1-16,-3 2 2 15,5-2 0-15,0 0 3 16,-1 0-1-16,-2 0-3 0,1-2 2 16,-2 2-2-16,-2-2 0 15,0 1 1-15,-2-2 0 16,-1 2 0-16,1 1 1 15,-3 0 2-15,-1 0-2 16,0-2-1-16,1 2 4 0,-2 0-3 16,1 0-1-16,0 0-1 15,-4 0 4-15,-1 0 2 16,0 0-1-16,-4 0 1 16,-1 0-4-16,-2 2-1 15,-6 2-1-15,3 1 0 0,-1 1 2 16,3 2-2-16,-1 3-1 15,5 2 1-15,3 1 1 16,2 0-18-16,-1-2-39 16,-7-2-103-16</inkml:trace>
  <inkml:trace contextRef="#ctx0" brushRef="#br0" timeOffset="6781.6205">22848 14045 348 0,'-4'0'68'16,"-1"0"-55"-16,4 0-12 16,-2 0 0-16,3 0 0 0,0 0-1 15,-2 0 1-15,2 0-1 16,0 0 0-16,0 0-1 16,0 0-2-16,5 0-2 15,5 3 1-15,4 2 3 16,8 1-2-16,3-2 0 0,7-1 3 15,6-3 2-15,11 0-2 16,7 0 3-16,6-7-3 16,6-2-13-16,9-4 1 15,8-1 0-15,-1-2 7 16,8-4 4-16,-2 1 2 16,1-1 0-16,-1 1 0 0,-4-1 3 15,-5 4 8-15,-6 0-1 16,-6 2 3-16,-6 1-2 15,-10 4-3-15,-8 2-1 16,-11 3-1-16,-8 3 0 16,-9 1-5-16,-6 0-2 0,-11 12-1 15,0 6-40-15,-16 3-15 16,-13-1-95-16</inkml:trace>
  <inkml:trace contextRef="#ctx0" brushRef="#br0" timeOffset="10765.7085">7172 11654 317 0,'-11'-12'2'16,"-2"-2"12"-16,4 1 2 15,2 2-2-15,1 4-7 16,3 1-4-16,-1 0-1 16,2 4 0-16,2-2-1 15,0 4-4-15,0-1-2 0,7 1 5 16,3 0 1-16,1 0-2 15,2 1 2-15,2 7-1 16,4 1 0-16,-2-2 0 16,7 2 0-16,-1 1 0 0,6-3-1 15,5 1-1-15,-2-1 2 16,8-2-3-16,1 0 4 16,4 3 4-16,1-1-3 15,7-2-1-15,1 3 0 16,1-1 0-16,2-2-2 15,4-2-8-15,2-1 15 16,6-2-1-16,2 0 2 0,9-2-1 16,-2-4 0-16,9-3-1 15,-3-1-3-15,2 3-2 16,2-2 1-16,-3 2 1 16,-2 0-3-16,-5 2 2 15,-4 0 1-15,-4 1 8 16,-4 0-6-16,-5 1 3 0,-3-1 0 15,-4-1-1-15,-3 2 2 16,-5-3 0-16,-7 4-4 16,-5 0-4-16,-7 2 1 15,-7 0-11-15,-20 5-61 0,-9 0-107 16</inkml:trace>
  <inkml:trace contextRef="#ctx0" brushRef="#br0" timeOffset="13953.0175">23981 14159 281 0,'38'-4'3'0,"6"-8"-31"16,5 3-28-16,3 0-39 0</inkml:trace>
  <inkml:trace contextRef="#ctx0" brushRef="#br0" timeOffset="15922.3887">10811 11940 169 0,'4'0'3'0,"-1"0"43"15,2-7-22-15,7 2 4 16,-2-3 0-16,5 3-7 15,3-4-6-15,2 4-4 0,7-2-6 16,2 4-2-16,6-2-3 16,3 2 1-16,3-2-1 15,4-1 1-15,1 0-1 16,5 1 1-16,3-2-1 16,4 0 2-16,1 1 0 0,6 0 1 15,-1-1-3-15,6 3 0 16,3-1 1-16,3 1 0 15,4 0-1-15,1 1 0 16,4 1 0-16,3-1 1 16,0 1-1-16,-1-2-1 0,2-1-1 15,-5 1-1-15,1-1 2 16,-5 0 1-16,1-1 0 16,-4-1 0-16,-1 2 2 15,-6-2 3-15,-4 1 1 16,-1 1 4-16,-6-1 5 15,-7 2 6-15,-3 1-10 0,-4 2-3 16,-10 1-6-16,-2 0 0 16,-5 1-1-16,-4 8-1 15,-2 4 0-15,-6 7-16 16,-10-1-34-16,-6-1-47 16,-13-5-112-16</inkml:trace>
  <inkml:trace contextRef="#ctx0" brushRef="#br0" timeOffset="17734.7504">11569 11348 48 0,'9'0'6'16,"-2"0"-2"-16,0 0-1 16,1 0-2-16,-1 0 0 0,0 0 2 15,-2 0 6-15,-1 0 5 16,0 1-3-16,-2 3-7 15,1 0-2-15,-1 1-4 16,0 0-49-16</inkml:trace>
  <inkml:trace contextRef="#ctx0" brushRef="#br0" timeOffset="18844.8123">11770 11617 161 0,'-9'2'10'0,"6"-2"-2"0,1 0 3 15,0 0 8-15,1 0-5 16,1 0 9-16,0 0-19 16,0 0-1-16,0 3-3 15,0-1-4-15,1 2 4 16,8-3 11-16,7 2 17 0,4-3-4 16,5 0 0-16,2 0-10 15,2-3-4-15,2-4-4 16,-1-1 4-16,1-2-2 15,1 3-1-15,-3-1-1 0,-4-2-4 16,-4 3 0-16,-6 2-1 16,-3 2 0-16,-5-1-1 15,-4 4 0-15,-1 0-2 16,-2 0-5-16,0 0 6 16,0 0 2-16,0 0 1 15,-2 0-2-15,-6 0-6 0,-1 7-4 16,-6 0-4-16,-1 4-6 15,-5 1-7-15,-3 3-15 16,0 1-16-16,-3-3 13 16,1-1 3-16,3 0 11 15,-1-3 11-15,0 0 17 16,2-3 5-16,0 1 6 0,3-4 16 16,-1 1 14-16,5-3-4 15,1 1 1-15,4-2 3 16,2 0-23-16,4 0-5 15,4 0-5-15,0 0-1 0,0 0 2 16,5-3 11-16,9-6-14 16,1-3 13-16,4-1 6 15,2-2-4-15,0 0-4 16,3 0-2-16,-4 3 1 16,-4 3-5-16,0 3-6 0,-5 5-1 15,-4 1-2-15,-1 1-29 16,-6 6-21-16,0 4-22 15,-3-2-77-15</inkml:trace>
  <inkml:trace contextRef="#ctx0" brushRef="#br0" timeOffset="19516.6329">12377 11701 158 0,'-7'0'27'15,"-1"0"31"-15,3 0-19 16,3 0-6-16,2 0-18 15,0-2-5-15,0-1-9 16,2-1-4-16,5 1 1 0,6-4 5 16,-1 1 0-16,3-1 3 15,1 0 1-15,2-2-3 16,0 2 3-16,-2-2 3 16,3 0 4-16,-2 0 0 15,-2 0-4-15,2 0 7 16,0 4-10-16,0-2-5 0,2 3-1 15,-4 4 0-15,0 0-3 16,-3 0-20-16,0 6-22 16,-3 2-6-16,-1 2-19 15,-1 0-41-15</inkml:trace>
  <inkml:trace contextRef="#ctx0" brushRef="#br0" timeOffset="19782.2242">12873 11703 157 0,'2'0'75'0,"4"0"-30"16,1-4-9-16,8-4-13 15,4-4-5-15,3 4-9 16,7-3-6-16,0 0-1 16,-2 1-2-16,0 3-3 15,-5 1-16-15,-7 2-32 0,-6-1-65 16</inkml:trace>
  <inkml:trace contextRef="#ctx0" brushRef="#br0" timeOffset="22078.9395">13880 11769 163 0,'-1'0'21'16,"-3"0"5"-16,4 0 13 16,0 0-17-16,0 0-16 15,9 0-10-15,1-2 5 0,5-1 10 16,3 0-8-16,-2-2-2 15,2 3 0-15,0-5 0 16,-1 4 6-16,3 0 1 16,1-5-2-16,2 1-2 15,-2-4-1-15,4 2-1 16,2 2 0-16,-1-3 0 0,-4 0-2 16,5 3 1-16,-1 2-1 15,-1 2-10-15,-7-1-27 16,-4 0-54-16,-8 2-26 15</inkml:trace>
  <inkml:trace contextRef="#ctx0" brushRef="#br0" timeOffset="22375.7858">13993 11840 288 0,'0'0'37'16,"6"-4"-3"-16,3-4-25 16,5-6-8-16,2 1 4 15,6-3-1-15,1 2 0 16,2-3-2-16,4 5-1 15,0 3-1-15,-1 2-4 0,1 0-33 16,-3 3-26-16,-7 0-55 16</inkml:trace>
  <inkml:trace contextRef="#ctx0" brushRef="#br0" timeOffset="23219.4761">15633 11782 278 0,'12'-11'41'0,"0"-4"-12"16,7 0-22-16,3 2 1 15,6-5-1-15,5 0 2 16,3-2-4-16,1 2-2 16,2 1-3-16,-2 1 2 0,-3 1-3 15,-3 5 2-15,-9 3-4 16,-2 0-12-16,-9 4-18 15,-5 3-24-15,-6 0-53 16</inkml:trace>
  <inkml:trace contextRef="#ctx0" brushRef="#br0" timeOffset="23391.3487">15852 11794 268 0,'0'0'74'15,"7"-2"-31"-15,18-11-39 16,13-5-2-16,16-1-4 16,17-6 4-16,11-1-19 15,3-9-56-15,1-4-122 16</inkml:trace>
  <inkml:trace contextRef="#ctx0" brushRef="#br0" timeOffset="25000.5974">13322 10646 293 0,'-8'-6'18'15,"1"-4"5"-15,2 4 0 16,2 0-7-16,-3 1-11 16,5 0-2-16,-1 4 1 15,-1-1-3-15,3 2-2 16,0 0-5-16,0 0-17 15,8 6 21-15,-1 1 3 0,3 0-1 16,4 0-1-16,-4 3-6 16,0-5-10-16,2-3 0 15,-3-1-9-15,-2 1 10 16,-2-2-5-16,-4 0 16 16,2 0 6-16,-3 0 0 0,0-3 6 15,0 1 13-15,0-3 12 16,0 0-7-16,0 4 0 15,0 1-11-15,0 0-7 16,0 6-7-16,2 6-2 16,3 9 1-16,2 1-17 15,-3-7-73-15</inkml:trace>
  <inkml:trace contextRef="#ctx0" brushRef="#br0" timeOffset="25734.9207">14680 10712 251 0,'5'0'39'0,"-2"0"-30"16,4 0-2-16,2-4-4 15,-1 0 1-15,-1 0-1 16,-2 1 2-16,-3-2 0 0,-1 0 2 16,1 2 4-16,0-1-1 15,-2 3-1-15,0 1-3 16,0 0-5-16,0 7-14 15,-4 9-20-15,-4 4 8 0,-12-3-70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43:26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4097 7190 143 0,'-5'-9'55'0,"3"0"-6"0,-3 0-8 16,5 4 5-16,-2-1-24 15,2 1-10-15,0 3-5 16,0 2-4-16,0 0-5 16,2 0 4-16,5 0-1 15,3 0-1-15,5 2 0 0,1 5 0 16,4-2 0-16,5 1 1 16,2-1-6-16,7 0 1 15,0-3 5-15,6 0-2 16,-3 0 4-16,5-2 0 15,1 2-2-15,6 0 1 0,0-2-1 16,6 1-2 0,0-1 2-16,5 0-1 0,3 0-2 15,1 0 0-15,-1-1 2 16,0-9-5-16,-1 2 7 16,-4-3-5-16,-2 0 6 15,-3 2 2-15,-1-2-2 0,-1 3 3 16,-5-1-1-16,0 2 0 15,-5 3-2-15,-6-2-1 16,-2 5-1-16,-6 1-2 16,-4 0 1-16,1 1-1 0,-7 7-12 15,5 2-15-15,-2-1-30 16,1-3-68-16</inkml:trace>
  <inkml:trace contextRef="#ctx0" brushRef="#br0" timeOffset="953.0401">6987 7251 224 0,'-4'-13'11'15,"2"-3"46"-15,2 2-26 0,0-3 12 16,0 3-30-16,6 0-12 16,1-2 0-16,0 4-2 15,2-1 0-15,0 2 1 16,1 4 0-16,4 0-2 15,-1 3-4-15,6 1 11 16,2 1-5-16,0 2-1 16,3 0 0-16,3 0-2 0,4 0-2 15,-3 3 2-15,3 1-2 16,3 2 1-16,3-1 3 16,4 0-1-16,3 1 0 15,6-5-2-15,6 3-6 16,3-4 9-16,4 0 3 0,0 0 1 15,3 2-2-15,0-1-7 16,0 2 13-16,0 0-7 16,-1-1-1-16,-3 1 1 15,1-1-5-15,-5 0 9 0,-2 1-4 16,-7-3 4-16,-2 4-3 16,-4-4 0-16,-7 2-1 15,0 1 2-15,-6-1-1 16,-3 0 0-16,-1 1-1 15,-1 3-2-15,-5-1-26 16,-4-1-76-16,-3-3-1 0</inkml:trace>
  <inkml:trace contextRef="#ctx0" brushRef="#br0" timeOffset="1859.2251">10051 7302 185 0,'2'0'120'0,"4"-5"-101"15,1-6-3-15,4 6-10 16,4-2-1-16,2 1 0 0,8 1-3 15,2-1-5-15,7 3 6 16,6 0-2-16,3 1-1 16,5 0 0-16,6 0-10 15,6 0-20-15,2-1 6 16,5 1-2-16,5-1 12 16,1-1 12-16,2 0 0 0,3 1 1 15,-1 1-8-15,-1 0-10 16,-1 2 6-16,-3 0 2 15,-4 0 4-15,-1 0 5 16,-6 0-4-16,-5 0 11 0,-5 2-3 16,-2 3-2-16,-7-1-7 15,-3 3-33-15,-8-4-62 16</inkml:trace>
  <inkml:trace contextRef="#ctx0" brushRef="#br0" timeOffset="2421.67">5446 7277 325 0,'-54'16'1'0,"1"-2"6"0,4 8-4 15,2 1-3-15,4 0-1 16,4-3-55-16,8-9-80 15</inkml:trace>
  <inkml:trace contextRef="#ctx0" brushRef="#br0" timeOffset="4343.5679">8517 7343 198 0,'2'-5'7'0,"10"-4"3"0,6 0-6 15,3 0-3-15,6-3 2 16,4 1 0-16,3-2 0 15,1-1-1-15,6 0 3 16,0 0-5-16,1-1-2 16,0 3 0-16,-1-1-29 0,-5 1-59 15</inkml:trace>
  <inkml:trace contextRef="#ctx0" brushRef="#br0" timeOffset="10046.381">9790 11578 227 0,'3'-2'38'16,"-1"-2"-6"-16,5 1-12 0,3-1 7 15,0 1-20-15,6 0 0 16,2-2-4-16,2 2-3 16,3 1 2-16,0 0-2 15,4 2 0-15,2 0 0 16,3 0 0-16,4 0 0 15,3 0 0-15,5 0 0 0,4 0-2 16,1 0 4-16,3-1-4 16,6 1 2-16,3-2 2 15,3 2-2-15,3-2 1 16,6 1-1-16,3 1 0 16,2-2 0-16,2 2 1 0,2 0 4 15,2 0-2 1,5 0-2-16,0 0-2 0,5 0 1 15,6 0 1-15,3 0-1 16,1-2 0-16,0-4 0 16,2 1 2-16,0-2-3 0,4 0 1 15,-7 0 1-15,6-1-2 16,-2 2-1-16,1-2 2 16,-1 1-1-16,-2 0 0 15,-1 2-1-15,-4 0 2 16,0-1-1-16,-3 0 1 0,-9 1-2 15,-1 2 4-15,-4-3-1 16,-7 1-10-16,0-1 12 16,-8-1 0-16,0 4-3 15,-6-4 4-15,-8-1 0 16,-7 5 2-16,-6 0-1 0,-9 1-1 16,-3 2-4-16,-7 0 0 15,-5 2-5-15,0 6-37 16,-3 0-40-16,-6-3-11 15</inkml:trace>
  <inkml:trace contextRef="#ctx0" brushRef="#br0" timeOffset="12687.2742">18089 11567 331 0,'-4'0'16'16,"1"-3"13"-16,3 3-21 16,0-4-14-16,0 4 0 15,9 0 11-15,2 0-2 16,3 0-2-16,6-1-1 0,4 1 0 16,3-2 0-16,7-1 0 15,5 2 0-15,7-1-4 16,10 0-2-16,5 0 15 15,7-1-5-15,3 3-2 16,6-3-2-16,-3 3 1 16,-1 0-1-16,-7-2 0 15,-10 2 0-15,-3-2 1 0,-16 2-1 16,-10 0 0-16,-8-2 1 16,-7 2 0-16,-9 0 2 15,-3 0-4-15,0 0 2 16,0 0-2-16,-7 4-19 0,4 1-47 15,-4-3-59-15,7-1-45 16</inkml:trace>
  <inkml:trace contextRef="#ctx0" brushRef="#br0" timeOffset="13437.2232">19605 11526 264 0,'12'0'7'16,"7"-4"10"-16,5-1-8 15,13 0 9-15,6 0-6 16,9 1-1-16,9-2-1 16,5 3-4-16,6 0-2 15,7-1-3-15,1 0-1 0,3 1 1 16,9 1 0-16,3-2-1 15,2 1 0-15,3 1 2 16,7 0-4-16,2 0 2 16,4 1 0-16,6 1 0 15,1-2 0-15,4 2-1 0,3-2-5 16,-1 2-8-16,0-1 1 16,-6-1 6-16,-1-2 7 15,-8 0-1-15,-7 1-1 16,-5-2 9-16,-8-1 7 15,-4-1 4-15,-4 0-1 0,-7 0-1 16,0 2-3-16,-4-3-5 16,-6 4-2-16,-5-1-3 15,-7 2-2-15,-9-1 0 16,-11 2-1-16,-9 0 0 16,-5 1 1-16,-9-1 3 15,-3 2 0-15,4 0-2 0,-7 5-5 16,0 6-14-16,-1 2-30 15,-3-3-56-15,-1-5-88 16</inkml:trace>
  <inkml:trace contextRef="#ctx0" brushRef="#br0" timeOffset="15812.0583">16448 10871 140 0,'9'-14'25'15,"0"-4"4"-15,3 3 13 0,1-2-9 16,-4 1-27-16,2 1 4 16,-6 3 6-16,3 2 9 15,-5-1-5-15,3 4-1 16,-5 1-3-16,5 2-6 15,-1 3-9-15,4 1-1 16,0 0-1-16,3 0 1 0,1 0 0 16,0 0 0-16,0 4-3 15,1-1-6-15,-4 2-4 16,0 4-7-16,-3-5-8 16,-2 3-1-16,-2-2 2 15,-3-1 3-15,2 0 14 0,-2-2 6 16,0 0 0-16,0-2 21 15,0 0 21-15,0 0-6 16,0 0 4-16,0 0-8 16,0-2-21-16,0-4-1 15,0 2 3-15,0 0-5 0,0 1-2 16,-3 2 2-16,-4 1-5 16,-3 0-2-16,-4 4 0 15,-4 10 10-15,-5 5-8 16,0 6 1-16,-3 8-3 15,3 4-18-15,4 0-22 16,4-5-75-16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43:55.8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9941 5324 83 0,'8'0'34'0,"1"-1"-6"16,6-5-8-16,-3 4 13 16,3-2-22-16,-3 1-2 15,3 1 0-15,1-1-2 0,0-1-4 16,0 3 0-16,2-1 2 16,0-2 4-16,5 0 5 15,1 1 0-15,3-1 1 16,2 1-3-16,1-1-6 15,3 1-1-15,2 2-1 16,3-2-4-16,3 3 1 0,2 0-3 16,4 0 4-16,2 0-2 15,-2 0 0-15,8 0 1 16,-1-2-1-16,0 2 1 16,2 0-1-16,5-2-1 15,-5 2 2-15,9 0-3 0,0-2 4 16,3 1-3-16,0 1 3 15,2-2-3-15,4 0 0 16,-2 2 3-16,3-2 0 16,1 2-4-16,-3 0 4 15,1 0-6-15,-2 0 8 16,-1 0-4-16,2 0 0 0,-2 0 0 16,3 0 0-16,-2 0 0 15,-2 0 0-15,3 0 0 16,1 0 0-16,-6 2 0 15,2 2 0-15,-2-3 1 0,-4 3-2 16,-3-2 6-16,-1 1 5 16,-6 0 1-16,0 0-4 15,-5-1-2-15,-4 1-3 16,-3 2-1-16,-5-1 0 16,-5 2-3-16,-5 1 3 0,-8 1-6 15,-2 2-41 1,-12-7-63-16</inkml:trace>
  <inkml:trace contextRef="#ctx0" brushRef="#br0" timeOffset="3077.9306">21752 5577 312 0,'8'-3'30'16,"1"-8"12"-16,6 2-30 15,9 0-5-15,8 0-5 16,7-2-2-16,12 3 0 16,7-5 0-16,8 2-6 15,6 0 12-15,5-1-24 0,3 2 2 16,0-3 5-16,1 1 8 16,-6-3 4-16,-3 1 0 15,-5 1 13-15,-8-1 7 16,-9 5-3-16,-8 0-5 15,-12 2 1-15,-11 2-5 0,-4 5 0 16,-10 0-6-16,-5 4-8 16,0 6-38-16,0 0-27 15,0-5-62-15</inkml:trace>
  <inkml:trace contextRef="#ctx0" brushRef="#br0" timeOffset="3765.3665">26488 5531 299 0,'0'0'89'16,"7"0"-84"-16,6-7-5 15,1 0 0-15,4 0 1 16,1-3 3-16,6 3 0 0,6-4 0 16,3 4 0-16,4-1-1 15,9-1 0-15,7 1 1 16,2 3 3-16,0 0-5 16,2 1 0-16,-6 4-4 15,-5 0-25-15,-7 0-49 16,-12-4-49-16</inkml:trace>
  <inkml:trace contextRef="#ctx0" brushRef="#br0" timeOffset="6640.238">6613 6159 343 0,'0'0'21'0,"-3"0"28"16,1-4-23-16,2 2-8 0,0 2-11 16,0 0-7-16,7 0-1 15,5 0 2-15,3 0-2 16,6 0 1-16,6 0 1 16,4 0-1-16,4-1 0 15,7 1 0-15,10 0 0 0,3 0 1 16,10 0-1-16,8-2 0 15,5 0 0-15,3 0-1 16,4 2-1-16,0 0-11 16,3-1 3-16,2 1 5 15,4-2 2-15,1-2 3 16,6 3 1-16,1-1-2 16,5-4 1-16,5 1-6 0,3-2-1 15,-2 0 5-15,5-1 1 16,-4 1 1-16,1 0 1 15,-6 1 1-15,1 0-2 16,-6 0 0-16,-4 1-2 16,1 0 5-16,-9-2 5 15,-4 3 2-15,-8 0-4 0,-4 1 0 16,-8 1-5-16,-9 2 0 16,-9 0 0-16,-5 0-1 15,-10 5 0-15,-12 8 0 0,-7-2-30 16,-16-8-127-16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44:09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24451 11164 499 0,'-8'0'32'15,"-2"0"-13"-15,7 0-13 0,3 0 0 16,0 0-5-16,3 5-5 16,8 7 6-16,0 8 1 15,6 4-2-15,-4 6 0 16,4 7 0-16,-3 4 0 16,-2 11 1-16,1 5 1 15,-4 6 0-15,0 3 0 16,-3 0-2-16,-1-2 0 0,0-9 0 15,-1-7-1-15,-1-11 0 16,1-7 1-16,-3-15-1 16,1-2 1-16,0-9-1 0,-2-4-1 15,0 0-4-15,0-18-2 16,0-9 1-16,0-9-20 16,-4-4 10-16,-1-9 1 15,0-1 7-15,-4 2 5 16,-7-2 5-16,-2 2 0 15,-2 2 2-15,-5 1 0 0,-4 0 7 16,4 3 12-16,4 2 5 16,1 4-13-16,1 2-9 15,7-3-3-15,7 5-4 16,5 0-5-16,0-2 2 16,12 0-1-16,14 0-2 0,6 6-1 15,12-3-15-15,2 6 3 16,4 6 1-16,0 8 12 15,-3 9 8-15,-8 2-4 16,-6 13-16-16,-11 8 8 16,-16 6 10-16,-6 3 2 0,-10 2 9 15,-15 4 8-15,-9-2 2 16,-2-2-8-16,-3-2 3 16,5 1-5-16,4-6-7 15,6-4-13-15,9-7-55 16,6-7-96-16</inkml:trace>
  <inkml:trace contextRef="#ctx0" brushRef="#br0" timeOffset="406.2438">25218 10624 490 0,'0'1'35'16,"0"8"-18"-16,0 0-17 16,0 6-11-16,-5 9 6 15,-3 10 7-15,-1 11-2 16,-3 5 0-16,-4 8 1 0,0 5-2 15,3 3 2-15,2 0 0 16,4 1-1-16,6 1 1 16,1 1 0-16,10-4 3 15,9-1 8-15,11-2-2 16,1-7 2-16,6-5-1 0,4-8 2 16,0-2-1-16,3-10 2 15,-2-7-6-15,2-7-2 16,-8-3-6-16,-4-12-5 15,-1-1-10-15,-4-18-30 16,-6-11-31-16,-1-12-129 0</inkml:trace>
  <inkml:trace contextRef="#ctx0" brushRef="#br0" timeOffset="1437.4089">25736 10861 194 0,'1'-6'89'16,"-1"0"-56"-16,0-2-9 15,0 3 7-15,0-1 3 16,0 1-1-16,-1-1-14 16,1 1-10-16,-2-1-7 0,0 3 0 15,2 0 0-15,0 0-1 16,-3-2 4-16,3 4 0 16,-1-1 7-16,1 0 3 15,-4 2-3-15,2-2 2 16,2 2-6-16,0 0-1 15,-1 0-1-15,1-1-2 0,0 1-3 16,-2 0-1-16,2 0-1 16,0 0 1-16,0 0 0 15,0 3-2-15,0 7 4 16,2-2-2-16,1-1 1 16,1 5-1-16,2-2 0 0,-1 3 1 15,0-4 0-15,1 4-1 16,2 3 0-16,2 2 0 15,-1 3 1-15,3 2 1 16,1 4 1-16,-1 2-1 16,1 0 1-16,-1-2-2 15,1 3 0-15,0-5 0 0,-3-2 0 16,2 0 1-16,-5 0 7 16,-1-3 0-16,-2 1-2 15,-1 1 1-15,-3-5-1 16,0 5 2-16,-5-4-3 15,-7 0-2-15,-5-2-3 0,2-4 1 16,-4-4-15-16,-2-8-21 16,1 0-18-16,-1-22-43 15,-3-12-195-15</inkml:trace>
  <inkml:trace contextRef="#ctx0" brushRef="#br0" timeOffset="2015.4869">25498 10520 209 0,'-1'0'62'0,"1"0"-34"16,0 0 0-16,0 0 1 15,0 0-14-15,0 0-14 16,0 0-7-16,3 0 16 15,4 2-9-15,3 0 13 0,-3-2-3 16,0 1-8-16,-2 2-2 16,-2-3 0-16,1 0-3 15,-4 1 19-15,0-1 14 16,0 1-13-16,0-1-2 0,0 2-6 16,0-2-3-16,-4 0-6 15,1 0 1-15,1 3-2 16,2-3-4-16,0 0-13 15,5 0-26-15,7-5-83 16</inkml:trace>
  <inkml:trace contextRef="#ctx0" brushRef="#br0" timeOffset="2437.3365">26163 10939 573 0,'2'5'62'0,"-2"0"-32"16,0 7-33-16,0 2-51 16,0 7-10-16,-2 2 1 0,-4-3-59 15,-1-2-237-15</inkml:trace>
  <inkml:trace contextRef="#ctx0" brushRef="#br0" timeOffset="3437.2651">26220 10529 462 0,'-2'1'44'15,"0"-1"-19"-15,2 0-22 0,0 6-9 16,10 4-11-16,0 1 14 15,6 6-1-15,2 1-7 16,1 5-1-16,0-4 3 16,-4-1 5-16,-3-2 5 0,-3-5-2 15,-1-3 2-15,-3-2 0 16,-3-2 0-16,-2-2 1 16,0-2 18-16,0 0 2 15,0 0-2-15,0-10-5 16,-4-3-8-16,-1-2-3 15,0-4 1-15,2-3-2 0,3-2-2 16,0 0-2-16,0 2 1 16,0 1 1-16,0 5-5 15,0 3-1-15,2 3 0 16,6 6 1-16,0 1-2 16,3 0 4-16,5 3 1 0,2 0 0 15,4 6-1-15,1 4 0 16,2 4-2-16,-2 0-4 15,-3 4-8-15,-1-6 1 16,-6 2 13-16,1-3 4 0,-7-4-4 16,-2-1 4-16,-2-2-2 15,-1-4 0-15,0 0 5 16,-2-3 4-16,0-8 5 16,0-3-9-16,0-4-1 15,1-4 0-15,-1-2 3 16,0 3-1-16,0-4 0 0,0 2-3 15,0 3-2-15,0 4-1 16,0 2 0-16,0-1 2 16,0 6-2-16,0 4 1 15,6 0-4-15,5 1-1 16,1 0 7-16,7 3-3 16,0 1 1-16,4 0-1 0,3 5 2 15,1 4-1-15,0 3-1 16,2 5 0-16,1-3-1 15,1 4 1-15,-7-2 2 16,1 0-6-16,-3 0-23 0,-6-3-9 16,-1-5-16-16,-5-4-27 15,0-4-62-15</inkml:trace>
  <inkml:trace contextRef="#ctx0" brushRef="#br0" timeOffset="3609.1533">27114 10365 446 0,'0'0'62'15,"2"0"-27"-15,4 7-25 0,-1 9-5 16,2 11 4-16,2 7 0 16,2 7-8-16,-6 5-43 15,-1-3-90-15</inkml:trace>
  <inkml:trace contextRef="#ctx0" brushRef="#br0" timeOffset="5593.3596">27392 10078 405 0,'0'0'16'15,"0"0"-22"-15,0 0-10 16,8-7 21-16,4-1-6 15,2-2 7-15,-2-3-6 0,0 1 0 16,-1-1-22-16,-4 4-2 16,-2-3 1-16,-1 1 6 15,-4 1 12-15,0-1 5 16,-2-2 3-16,-7 3 3 0,-2-1 12 16,1 2 3-16,-4 2-7 15,1 3 4-15,-1 4-6 16,-3 0-11-16,0 4-5 15,-5 10-7-15,0 5 5 16,1 5 5-16,-1 2 0 16,2 5 2-16,6 1 0 0,1 0-1 15,8-1 0-15,1 1 0 16,4-4-1-16,0-1 0 16,9-6 0-16,4-3 0 15,1-5 0-15,6-8-3 16,2-5-2-16,1 0 2 0,2-12 2 15,0-5 7-15,-1-6 2 16,-3 2-4-16,-1-2-2 16,-5 3-2-16,-5 0 2 15,-3 4 1-15,-2 0-2 16,-3 4 11-16,-2 0 5 16,0 2 0-16,0 2 0 0,0 0-4 15,0 3-4-15,0 3-2 16,0-1-2-16,0 3-4 15,0 0-3-15,6 0-2 16,0 0 3-16,2 3 3 16,4 8-2-16,0 1 3 0,5 4 0 15,0 1-1-15,3 0-17 16,-1-2-28-16,1-7-41 16,-2-2-100-16</inkml:trace>
  <inkml:trace contextRef="#ctx0" brushRef="#br0" timeOffset="5765.2171">27858 10058 559 0,'7'28'24'0,"0"3"-25"16,5 7-15-16,3 8-28 15,-3 2-42-15,5-7-113 16</inkml:trace>
  <inkml:trace contextRef="#ctx0" brushRef="#br0" timeOffset="9046.2304">27964 9725 360 0,'0'0'45'0,"0"0"-16"15,5-6-30-15,8-3 5 16,4 2 2-16,4-2-6 16,4-3 1-16,-1 1 1 15,5-2-2-15,0-3 0 0,0 2 1 16,-4-2-1-16,-1 0 1 16,-9 3-2-16,0 1 3 15,-5 3-1-15,-3 0 14 16,0 4 5-16,-4 0-5 15,2 1-4-15,2 2-7 0,2 0-4 16,4 0 0-16,-1 2-2 16,7 0 1-16,-2 7 1 15,7 6-1-15,-1 3 3 16,-1 8 4-16,1 2 4 16,-1-1-6-16,-2 3 0 15,-1-2 0-15,-3-2-4 0,-2-2 2 16,1-1 0-16,-1-1-1 15,-1 0-1-15,-2-2 1 16,-6-2-33-16,-3-4-34 16,-2-12-53-16</inkml:trace>
  <inkml:trace contextRef="#ctx0" brushRef="#br0" timeOffset="9718.0511">28373 9184 424 0,'0'-7'71'0,"0"2"-67"16,2 2 3-16,7 3-16 15,0 3 8-15,3 9 0 0,8 4 1 16,4 6 0-16,3 6 1 16,2 6-1-16,-3 1-1 15,3 3 1-15,-2-1-14 16,-2-1 0-16,-1-5 7 15,-4-3 5-15,-1-4 2 0,-1-7-1 16,-2-1 2-16,-1-7-2 16,-3-1 1-16,-2-2 0 15,2-4-1-15,-7-2 1 16,0 0 0-16,-1 0-4 16,-3-5 4-16,-1-4 0 0,0 0 4 15,0-4-3-15,-1-1 1 16,-5 0 2-16,-1-3-1 15,6-1 1-15,-3-1-2 16,2 0-2-16,2-1 1 16,0 0-4-16,9 2-3 15,9 3 5-15,3 2 1 0,6 3-1 16,4 3 2-16,-1 2-2 16,3 5-23-16,-3 0-7 15,-3 5 10-15,0 7 7 16,-7 6 5-16,-2-1 9 0,-1 3 1 15,-9 3-1-15,-4-1 4 16,-4-1 5-16,0 1-1 16,-12-3 0-16,-9 1-3 15,-2-2-2-15,-6-1-5 16,0-1-16-16,-1-5-39 0,4-4-58 16,7-7-67-16</inkml:trace>
  <inkml:trace contextRef="#ctx0" brushRef="#br0" timeOffset="9983.6565">29425 9339 537 0,'4'14'33'15,"-4"2"-47"-15,2 8 7 16,-2 8 11-16,0 7 0 0,0 2-16 16,-3-2-52-16,-7-8-54 15,-2-10-245-15</inkml:trace>
  <inkml:trace contextRef="#ctx0" brushRef="#br0" timeOffset="10999.2067">29440 8902 111 0,'-5'0'175'0,"-1"0"-136"16,-2 0-6-16,5 0-11 16,0 0 4-16,-3 0-6 15,5 0-3-15,1 0-4 16,0 0-16-16,0 0-7 16,7 0 13-16,3 0 3 0,7-2-5 15,1-6 1-15,3-5-2 16,6-1 2-16,0-2 3 15,3-4-3-15,3 1 2 16,-1-1 2-16,2 2 9 16,-3-1 1-16,-3 3-5 0,-1 1-1 15,-3 1-5 1,0 3-2-16,-2-1-2 0,-2 3 1 16,-1 2-3-16,-4-1 2 15,-1 1-1-15,-2 0 1 16,-5 2-1-16,0 1 1 15,-4 3 0-15,0-3 1 0,0 4 1 16,-3-2-2-16,0 2 0 16,0 0-1-16,0 0-1 15,0 0-2-15,0 0 4 16,2 0 0-16,0 7 0 16,1 2-1-16,1 5 0 0,1 2-1 15,4 8 1-15,0 1 1 16,-2 3-1-16,4 3 2 15,3-1 3-15,0 0 1 16,1 0 1-16,1-3 2 16,-1-2-2-16,-1-3-3 15,-3-4 0-15,-2-3 0 0,-4-4-3 16,0-4 0-16,-3-1 1 16,0-2-1-16,-2-4 1 15,0 0 0-15,0-6 1 16,-4-8-23-16,-4-8-53 15,-1-3-82-15</inkml:trace>
  <inkml:trace contextRef="#ctx0" brushRef="#br0" timeOffset="11733.5415">30214 8561 190 0,'5'2'209'16,"2"0"-203"-16,1-2-6 15,4 0-1-15,1 2 3 16,3-2-4-16,2 0 4 16,1 0-11-16,1 0-25 0,-2-2 6 15,0-3 5-15,-1-2 12 16,-2-4 7-16,-1 2 6 15,-6-2 1-15,-1-1 1 16,-3 1 4-16,-3 0 9 0,-1-1 2 16,0-3-3-16,0 3-5 15,0 2-6-15,-7-2 1 16,0 2 0-16,-2 2-9 16,2 5 4-16,-4 0-2 15,-2 3-4-15,1 0-4 16,-2 5-2-16,-1 4 2 0,0 5-17 15,0-1 8-15,3 2 15 16,-2 3 5-16,4 1-2 16,3 0 1-16,0 4 1 15,1 6 2-15,2 0 1 16,4-1-2-16,0 2 1 0,0-3 0 16,7-2-8-16,7-5 18 15,1-3-9-15,5-4 0 16,2-4 9-16,7-2 3 15,0-5 1-15,3-2-3 16,-1 0-3-16,-3-9 8 0,-2-3 7 16,0-4 4-16,-3-2-11 15,-4 0-9-15,-5-2-6 16,-4 2-3-16,-2-2-2 16,-8 1-21-16,0-2-45 15,-13-3-51-15,-1-1-140 16</inkml:trace>
  <inkml:trace contextRef="#ctx0" brushRef="#br0" timeOffset="12061.6353">30350 8130 470 0,'-2'-11'3'0,"2"-1"19"16,0 1-11-16,15 5-11 15,8 2 0-15,6 4-2 16,9 0 1-16,8 12 1 16,5 11-3-16,1 13 5 15,-2 8-2-15,-2 12-1 0,-3 6 1 16,-11 0 1-16,-5 4-2 15,-9-2 1-15,-10-3-5 16,-8-4-1-16,-2-1-8 16,-16-10-21-16,-7-7-45 15,-8-14-240-15</inkml:trace>
  <inkml:trace contextRef="#ctx0" brushRef="#br0" timeOffset="14108.3769">24994 12496 306 0,'0'0'3'16,"0"0"3"-16,0 0-10 16,0 0-15-16,0 0-6 15,0 0 7-15,0 0 9 16,0 0 6-16,0 0-3 0,0 0 1 15,0 0 6-15,0 0 10 16,0 0-2-16,4 0 2 16,-3 0 0-16,5 0-1 15,-3 0-3-15,2-2-6 16,0-1 1-16,5-4 30 0,1 0-4 16,2-3-7-16,2 0-18 15,1 0 0-15,-1-2 2 16,1 2-1-16,-2 1-3 15,-1 0 0-15,-2 2-1 16,1 0 2-16,-1 1 0 16,0 1 0-16,-4 2-1 0,0-1-1 15,-2 1 2-15,-2 3-2 16,-1 0 0-16,-1 0-6 16,-1 0-23-16,-1 7-40 15,-13-2-74-15</inkml:trace>
  <inkml:trace contextRef="#ctx0" brushRef="#br0" timeOffset="14436.4692">24965 12673 345 0,'2'2'37'0,"5"-2"-32"15,7-2-14-15,11-9 13 16,7-5 6-16,14-9-5 16,4-3-4-16,5-8-2 15,-2-4-82-15,-5 0-202 16</inkml:trace>
  <inkml:trace contextRef="#ctx0" brushRef="#br0" timeOffset="15217.7052">24845 12667 467 0,'17'-26'-8'0,"10"-12"11"16,15-6-1-16,6-6-9 16,-1-2-72-16,-4 2-128 0</inkml:trace>
  <inkml:trace contextRef="#ctx0" brushRef="#br0" timeOffset="19670.4613">25758 12337 392 0,'-5'-8'30'0,"0"1"-4"16,1-1-12-16,1 3-3 16,1 0-6-16,0 1 1 0,2 1 1 15,0 0 1-15,0 2-1 16,0-1-2-16,0 2 3 16,0 0-4-16,0 0 1 15,0 0-7-15,4 2 2 16,3 9-5-16,3 5 4 15,2 5 3-15,3 8 2 16,2 8-1-16,2 6 2 0,3 1-1 16,1 6 1-16,3-1-3 15,-4-3-1-15,4-3 0 16,-4-6-1-16,-4-1 0 16,-4-8 0-16,-2-4 0 15,-4-6 1-15,-5-6-1 16,1-4 1-16,-4-3 0 0,0-5 0 15,0 0 4-15,-5 0 0 16,-5-9-5-16,-2-4 1 16,-2-7 0-16,-8-3-1 15,-2-2 1-15,-1-3 1 0,-7-4-2 16,1-2 2-16,-3-4 0 16,6 4-2-16,-1-5 5 15,6 1 5-15,1 3-3 16,6 3-3-16,2 1-3 15,2 3-3-15,5 3 1 16,6 3 1-16,1 1-2 0,7 2-1 16,9-1-2-16,6 6-3 15,5 1-3-15,4 6-3 16,-2 4-5-16,3 3 0 16,-4 3 11-16,-3 12 7 0,-2 2-1 15,-4 3 1-15,-7 1-1 16,-3 4-1-16,-1-1 4 15,-8-2 1-15,0 0-11 16,0-1-25-16,0-8-31 16,-8-8-97-16</inkml:trace>
  <inkml:trace contextRef="#ctx0" brushRef="#br0" timeOffset="20076.6928">26204 11997 505 0,'-2'-4'5'15,"-1"2"-3"-15,-2 2-2 16,2 0 1-16,-1 3-7 16,4 17-1-16,0 2 7 0,0 12 0 15,0 11 1-15,0 6-3 16,10 10 0-16,1 9 2 16,7 5 0-16,1-3 0 15,6-4 2-15,6-7-4 16,3-11 0-16,2-12-1 15,4-14 0-15,1-6 2 0,0-9 8 16,-1-4 4-16,1-3-8 16,-4-2-1-16,-3 0-1 15,-3-8-4-15,-6-2-40 16,-6-4-26-16,-9-2-67 0</inkml:trace>
  <inkml:trace contextRef="#ctx0" brushRef="#br0" timeOffset="20857.8892">26608 12058 344 0,'-3'0'13'16,"-1"-2"9"-16,1 0 9 15,3 0-11-15,0 2-12 16,0 0-10-16,5 0 4 16,3 12 0-16,6 1-2 15,3 8-1-15,5 8 3 16,1 4 0-16,2 4 6 0,0 6 1 15,2-3-4-15,-3 2 1 16,1-5 0-16,-4-2-3 16,-3-4 1-16,-2-2 0 0,-5-6 0 15,-4-2-1-15,-5-2-1 16,-2-1-3-16,-9 1 2 16,-9-6-36-16,-7-5-30 15,-8-6-81-15</inkml:trace>
  <inkml:trace contextRef="#ctx0" brushRef="#br0" timeOffset="21326.6032">26440 11916 323 0,'-7'-5'19'0,"6"0"10"16,-1 0-7-16,2 1-6 15,0-2-7-15,0 3-6 16,0 0 5-16,2 3-7 16,3 0-1-16,-1 0-3 0,0 3 0 15,-2 8-1-15,-2-2 3 16,0 3 0-16,-4 1-5 15,-2-5 2-15,-4 2 2 16,1-3 2-16,2-1 2 16,-1-5-1-16,4-1-1 0,3 0-4 15,1-4-23-15,0-4-97 16,0-5-115-16</inkml:trace>
  <inkml:trace contextRef="#ctx0" brushRef="#br0" timeOffset="22373.421">26912 11689 299 0,'-2'-4'48'15,"0"1"-3"-15,2 0-16 16,0 2-16-16,0 1-10 16,0 0-7-16,0 0 2 15,9 4 7-15,3 10-7 0,3 5 6 16,5 10 2-16,3 9-1 16,0 4 4-16,4 2-1 15,0 4 3-15,2-3 3 16,0-6 1-16,0-1 2 15,1-8-2-15,-4-4-3 0,1-2-1 16,-1-4-2-16,-4-6-5 16,-5 0 0-16,-2-3-1 15,-7-6-2-15,-2 1 1 16,0-4-4-16,-6-2 4 16,0 0 1-16,0 0 0 0,-3-8-9 15,-4-2-35-15,-3-7-49 16,-3-3-117-16</inkml:trace>
  <inkml:trace contextRef="#ctx0" brushRef="#br0" timeOffset="23076.4653">27455 11717 313 0,'0'-13'4'0,"0"0"11"15,0-2-2-15,0 3 1 0,0-3-4 16,0 3-7-16,0 1-2 16,0 0 0-16,-2 2-1 15,-5 4-1-15,-1 1-1 16,-3 3 2-16,-2 1 1 15,1 0 2-15,-1 3 7 0,-1 12-1 16,1 4 2-16,1 4-5 16,1 4-1-16,3 4-2 15,5 1-2-15,3-2-1 16,0-2 0-16,9-3 2 16,2-5-2-16,5-5 0 0,0-5-2 15,1-6-5-15,0-4 12 16,0 0 0-16,-2-6-2 15,-3-5-3-15,-2-4 3 16,-3 1-2-16,-3-4 0 16,-3-4 0-16,-1-1 4 0,0-2 0 15,0 3 2-15,0 1 6 16,0 2-5-16,0 6 3 16,0 6 1-16,0-1-1 15,0 7-4-15,0 1-3 16,0 0-5-16,2 1-1 15,6 9 0-15,-1 2 2 0,2 3 0 16,-1 0-1-16,2 5 1 16,0-4-3-16,3 2-13 15,-4-6-9-15,0-1-11 16,-2-6-30-16,-4-5-97 16</inkml:trace>
  <inkml:trace contextRef="#ctx0" brushRef="#br0" timeOffset="23420.2192">27414 11355 401 0,'0'-7'1'0,"4"-2"4"16,9 0-4-16,6 4 0 16,6-1 6-16,9 4-1 15,6 2-2-15,3 8 0 0,6 13-2 16,-1 9-3-16,1 9 1 16,0 6-2-16,-5 7 3 15,-3 3-1-15,-7-3 0 16,-5 1 1-16,-4-3-2 15,-3-5 2-15,-8-4 0 0,1-3 0 16,-6-5-3-16,-6-8-41 16,-3-5-41-16,-2-11-208 15</inkml:trace>
  <inkml:trace contextRef="#ctx0" brushRef="#br0" timeOffset="24498.254">28254 11392 289 0,'0'0'115'16,"0"-1"-111"-16,3-3 8 15,2 0-9-15,2 2 1 16,4 2-1-16,2 0-2 15,1 0-1-15,-1 8-1 16,1 0 2-16,-2 5-3 0,3-4 2 16,-5 0 2-16,2 0-3 15,-4-5 1-15,-1-3 1 16,-2-1-1-16,1 0 0 16,-6 0-1-16,0-3 4 15,0-8 0-15,-4-2-1 16,-6 1-1-16,-1-2 2 0,-4 0 4 15,1-1-4-15,0 8 7 16,1 2 2-16,-1 5-3 16,1 0-3-16,-2 7-2 15,3 11-5-15,-2 3 2 16,1 4-1-16,1 0-1 0,2 0 0 16,2-2-12-16,2-1-21 15,3-6-23-15,0-5-25 16,3-6-77-16</inkml:trace>
  <inkml:trace contextRef="#ctx0" brushRef="#br0" timeOffset="25138.8167">28614 10958 226 0,'0'-14'127'0,"1"4"-120"15,-1-1 19-15,0 4-5 16,0 2 1-16,0-1-12 15,0 5 0-15,0-1-3 0,4 2-5 16,1 0 0-16,7 0-2 16,0 2 2-16,3 8-1 15,4 8 0-15,-1-1-3 16,6 7 4-16,-4-1-4 16,1 2 4-16,-1-2-2 15,-3-1 0-15,0-5 2 16,-3-1-6-16,-1-1 4 0,-3-6 2 15,-3-2-3-15,5-2 0 16,-5-3-2-16,-1-2 3 16,-4 0-1-16,2-4-8 15,-4-4-18-15,0-1-31 0,-2-4 19 16,-3 1 35-16,0-4 13 16,1 2 11-16,-1-3-4 15,-1 3 5-15,0-2-7 16,1 3-2-16,0 1-2 15,0 1-3-15,0 6 0 0,2 1-2 16,1 3-1-16,0 1-5 16,2 0 0-16,0 0 2 15,0 3-2-15,0 2 1 16,0 1 1-16,0-1-1 16,0-1 0-16,0-2 0 15,0-1 1-15,0 1-1 0,0 0 0 16,-1 1-6-16,-5-1-29 15,-2-2-49-15,-7 0-119 16</inkml:trace>
  <inkml:trace contextRef="#ctx0" brushRef="#br0" timeOffset="25716.9217">28574 11032 479 0,'2'0'5'0,"2"0"-6"16,3 4 0-16,6 4-1 0,2 5 4 15,9 3 0-15,1 5-2 16,2 4 1-16,2 2-2 15,2 2 1-15,-1 1 2 16,3 4-2-16,-3-4-1 16,-1 2 2-16,-5-2 0 15,0-1-3-15,-8 0 1 0,-5-6 1 16,-2-7-18-16,-8-5-10 16,-1-8-5-16,-1-3-17 15,-13-1 19-15,-7-16-62 16,0-4 60-16,-5-7 37 15,-3-3 43-15,-2-6 14 0,-1-1-22 16,3 0-6-16,0 3-1 16,2 3 1-16,4 5-8 15,3 4-4-15,6 2-1 16,3-1-5-16,5 4-11 16,6-1-4-16,3-1 1 15,11 0 0-15,8 2-3 0,8 0-2 16,8 3 1-16,-1 4 1 15,2 8 4-15,2 3-1 16,-7 7-12-16,-7 11-7 16,-8 6 8-16,-10 9 1 0,-9-1-5 15,0 1-8-15,-13 2-12 16,-4-9-25-16,-2-3-42 16,1-7-45-16</inkml:trace>
  <inkml:trace contextRef="#ctx0" brushRef="#br0" timeOffset="26060.6349">29170 10483 436 0,'-10'-4'3'0,"1"0"-3"16,-1 4 0-16,0 15-1 15,0 6 1-15,-2 11 0 16,3 7-1-16,3 8 1 16,2 3 0-16,1 0-1 15,3 1 2-15,7-5-2 16,5-3-1-16,4-5 1 0,7-6 2 15,1-5 4-15,3-4-4 16,0-5-1-16,-2-7 1 16,-4-8-40-16,-3-3-56 15,-6-7-86-15</inkml:trace>
  <inkml:trace contextRef="#ctx0" brushRef="#br0" timeOffset="26716.8338">29328 10675 154 0,'0'-13'285'16,"-2"5"-262"-16,2 3 14 16,0 2-16-16,4 3-12 15,7 0-13-15,1 6 5 16,7 10 1-16,0 0-4 0,-1 5-2 15,2-1-5-15,-2 1-2 16,-5-5 5-16,-1-2 6 16,-3-3 1-16,-4-1-1 15,0-5 0-15,-5-3 2 0,0-2-4 16,0 0 12-16,-2-7 14 16,-10-8-20-16,2-5-3 15,-2-5 3-15,2-1 1 16,0-3 0-16,3-1 6 15,0 3-5-15,4 2-2 0,1 5-2 16,2 3 4-16,0 4-4 16,4 3-2-16,4 2-2 15,-1 4 1-15,3 4 0 16,-1 0 1-16,4 0-2 16,-1 8 0-16,3 6 0 15,-1 3 1-15,3 0 1 16,-4-1-2-16,1 2-4 0,-4-4-6 15,-3-3 0-15,-4-5 2 16,-3-1-4-16,0-4 3 16,0-1-2-16,0 0 19 15,0-6 3-15,-1-6-6 0,-5-3-2 16,5-5 2-16,-3 0-1 16,1-1 4-16,3-2-3 15,0 2 7-15,0 0 2 16,0 4-4-16,3 1 1 15,6 3-2-15,6 5-3 0,0 2-3 16,6 5 0-16,-1 1-1 16,6 3-2-16,-4 11-1 15,-2 6-17-15,-3 4-16 16,0-2-27-16,-3 3-43 16,-3-5-89-16</inkml:trace>
  <inkml:trace contextRef="#ctx0" brushRef="#br0" timeOffset="27029.3064">29803 10096 528 0,'0'-10'0'0,"0"3"7"0,3 4-12 16,11 3 7-16,3 3-3 16,5 12 2-16,4 6-5 15,4 8 4-15,1 5-2 16,3 5 4-16,-1 0-2 16,1-2 1-16,-3-1-1 15,-3-7 1-15,-3-2-2 0,-5-4 0 16,-2-7 1-16,-7-2-12 15,-3-3-12-15,-4-4-21 16,-4-3-58-16,0-4-109 16</inkml:trace>
  <inkml:trace contextRef="#ctx0" brushRef="#br0" timeOffset="27888.6484">30472 10047 96 0,'4'-10'208'0,"2"-3"-200"16,-3-1 21-16,2-1-12 0,-1-2-10 16,-1 1-4-16,-1-4-1 15,-2 2-2-15,0 4 0 16,0 1 1-16,0 3-1 16,-4 5 5-16,-4 3 17 15,-1 2-16-15,-4 5-6 16,-1 13 1-16,-3 7 0 0,2 5-5 15,-2 7 6-15,7 1-3 16,3 5 1-16,5-2 0 16,2-3 0-16,0-7-1 15,5-4-10-15,4-7-3 16,1-6 1-16,0-8 6 0,0-6 1 16,-1 0 10-16,-1-7 4 15,-1-10-2-15,-4-1 1 16,1-7-1-16,1-3 5 15,0-2 2-15,-1-2 0 0,4-1 5 16,-3 5 4-16,4 3-7 16,4 5 7-16,-3 6-12 15,2 5-3-15,3 7-2 16,-1 2-5-16,1 4-3 16,1 8-1-16,0 8-1 15,0 0-23-15,-1-1-8 0,-3 1-27 16,1-6-25-16,-2-3-62 15</inkml:trace>
  <inkml:trace contextRef="#ctx0" brushRef="#br0" timeOffset="28138.608">30568 9651 458 0,'0'-19'1'16,"5"0"8"-16,13 2-3 15,14 6-6-15,10 4 8 16,9 5-7-16,8 2 2 16,6 11-3-16,-2 10-1 0,-4 11 0 15,-10 8-3-15,-11 5-21 16,-10 6-28-16,-11-3-38 15,-10 1-46-15</inkml:trace>
  <inkml:trace contextRef="#ctx0" brushRef="#br0" timeOffset="29201.0321">27570 13554 544 0,'0'2'18'0,"0"-2"-15"0,2 3-7 16,6 3-20-16,4 1 23 15,4 1 0-15,4 2 1 16,0-2 1-16,5 0-5 16,-4-1 2-16,1-4 3 15,-2-1 1-15,-6 0-2 16,-2-2 2-16,-2 0-2 0,-5 0-7 15,-5 0 4-15,0-7 1 16,0-2 12-16,-2-4-9 16,-8-2-1-16,-5-2 0 15,1-1 0-15,-1 3 0 16,1 4 1-16,3 4-1 0,0 3 8 16,4 4 0-16,-2 5-3 15,2 12-5-15,0 7 0 16,0 2 1-16,2 6-1 15,-1 0 0-15,0-2 0 16,3 0-12-16,-1-5-15 16,-1-2 0-16,3-5-4 0,1-5-33 15,1-6-43-15,0-7-30 16</inkml:trace>
  <inkml:trace contextRef="#ctx0" brushRef="#br0" timeOffset="29888.4852">27883 13253 303 0,'1'-3'192'0,"-1"-3"-174"0,0 6-17 16,0-2-3-16,0 0 1 15,2 2 1-15,2 0 0 16,0 0-1-16,1 0 1 16,0 0 0-16,1 0 1 15,1 4 3-15,2 3 2 0,3 0 1 16,3 6 2-16,1 3-2 15,6 3 1-15,0 4 2 16,2 2-4-16,1 1-1 16,1 3-2-16,-1-4 0 15,2 2 1-15,-2-4 1 0,-4 1-3 16,1-5 2-16,-5 4-4 16,-2-8 0-16,-1-3 1 15,-2-1-1-15,-5-2 0 16,-4-4 1-16,-1-1-1 15,0-4 1-15,-2 0 1 16,0 0 1-16,-7 0 2 0,-6-5-3 16,-8-8-5-16,-5-3-6 15,-6-4-5-15,-4-3-1 16,-1-2 5-16,-2-2 7 16,3 1 3-16,4 1 2 15,5 0 4-15,6 1 4 0,5 1-4 16,5-3-6-16,4 2 0 15,7-4 4-15,0-1-4 16,9 3 0-16,5 2-1 16,8 5 1-16,1 3-1 0,1 9-3 15,0 5 0-15,2 2-5 16,-5 7 6-16,0 11-3 16,-8 5-5-16,-6 5 1 15,-3 5-1-15,-4 2-3 16,-4-3-12-16,-6 0-11 15,-5-9-32-15,1-6-73 16,-1-9-14-16</inkml:trace>
  <inkml:trace contextRef="#ctx0" brushRef="#br0" timeOffset="30263.4601">28147 12878 234 0,'5'-14'61'16,"0"1"-43"-16,1 3 3 0,0 2-5 15,-1 0 2-15,0 2-6 16,0 4-2-16,-1 2-8 16,-1 2-1-16,4 12 2 15,-4 8 10-15,4 8-4 16,0 10-2-16,2 10 0 0,2 7-1 15,3 7 2-15,3 4 8 16,3-3 1-16,4-2-4 16,5-5-1-16,1-11-1 15,4-6 9-15,2-8-5 16,4-11-3-16,0-6-6 16,-1-7-5-16,-1-5-1 0,-2-4 0 15,-2-7-7-15,-3-8-26 16,-4-8 5-16,-8-2-26 15,-3 0-30-15,-9 0-98 16</inkml:trace>
  <inkml:trace contextRef="#ctx0" brushRef="#br0" timeOffset="30888.4123">28709 12896 382 0,'-9'-14'11'0,"-1"-4"-2"16,-2 2-6-16,4 1 2 15,-3 1 9-15,1 3-2 16,2 3 0-16,1 2-2 16,-3 5 0-16,1 1-4 15,1 5 1-15,-5 9-8 16,0 11 1-16,1 3-3 0,1 7 3 15,2 0-1-15,6 3 2 16,3-1-1-16,0-3 0 16,7-6-1-16,6-4 2 15,1-5-2-15,2-8-2 16,5-9 1-16,-1-2-1 16,2-10 2-16,-3-11 6 0,1-2-3 15,-2-1-14-15,-3-4 1 16,-7 2 12-16,-3 1 2 15,-3 0-2-15,-2 4-2 16,0 1 3-16,0 4 7 0,0 0 14 16,0 5-2-16,0 4-6 15,0 3-4-15,0 3-5 16,0 1-6-16,5 0-2 16,3 0-1-16,5 1 3 15,1 8-2-15,6 4 0 16,0 1-22-16,0 0-15 0,-3 0-1 15,0-2-33-15,-9-7-86 16</inkml:trace>
  <inkml:trace contextRef="#ctx0" brushRef="#br0" timeOffset="31341.5086">28867 12393 482 0,'-6'0'8'0,"3"0"-6"15,3 0-2-15,0 4-1 16,5 4-6-16,10 6 9 16,2 10 0-16,9 8-1 15,1 7-1-15,2 8-2 16,3 3 3-16,-3 3 1 0,1 0-1 16,1 1 1-16,-2-4 11 15,-2-6 9-15,0-2-5 16,-6-5-1-16,0-4 2 15,-1-7 3-15,-2-1-6 0,-3-3-5 16,-3-7-6-16,-2-2-2 16,-2-4 1-16,-2-2-3 15,-3-4 1-15,-3-3-7 16,0 0-16-16,-10-8-13 16,-7-7-88-16,-5-2-252 0</inkml:trace>
  <inkml:trace contextRef="#ctx0" brushRef="#br0" timeOffset="32185.1986">29384 12700 87 0,'2'0'145'0,"-2"0"-137"16,1 0-14-16,-1 0 6 15,0 0 9-15,2 0 6 16,-2 0-5-16,0 3-4 16,0-1 4-16,0 0 10 15,0-2 6-15,2 0-6 16,0 0-9-16,-1 0-7 0,4 0 7 15,2 0 5-15,3-9-5 16,2-5-7-16,2-1 0 16,-1-3-2-16,8 1-1 15,-3 0 4-15,-2 3 6 16,-1 2-2-16,-3 1-5 0,-2 4-1 16,0 0-2-16,-2 0 3 15,-2 2 3-15,1-1-2 16,-1-1 2-16,-1 3 4 15,-1-1 4-15,-1 0 3 16,0 3-7-16,-3 0-1 0,2 2-2 16,-2 0 2-16,0 0-1 15,0 0-6-15,0 0-1 16,2 0-1-16,-2 4 3 16,2 1-2-16,1 0 0 15,2 2-1-15,-2 1 0 0,-1 1 1 16,3 1 0-16,2 1 0 15,0 5 2-15,3 0 2 16,4 4-1-16,-1-3 2 16,1 1-3-16,-2-2 0 15,3 0-2-15,-5-5 0 16,2 0 2-16,-6-2 1 0,3-2 0 16,-4-2-1-16,-1-1 4 15,-1-1-3-15,0-1 2 16,-1 0-3-16,-2-2-1 15,0 0-2-15,0 0 0 16,0 0 1-16,0 0-3 0,0-2-17 16,-6-7-30-16,-5-3-42 15,-4-4-105-15</inkml:trace>
  <inkml:trace contextRef="#ctx0" brushRef="#br0" timeOffset="33013.2633">29538 12177 333 0,'0'0'66'0,"-1"-2"-54"0,-1-1 3 16,2 1-7-16,0 2 5 15,0 0-4-15,0 0-12 16,0 0 5-16,2 0 1 16,5 0 1-16,4 5-4 0,-1 4 4 15,3 5 2-15,2 6-2 16,2 2 1-16,3 4-2 16,-2 2 0-16,5 3 0 15,-3-1-1-15,2-3-1 16,-3 2-1-16,-1-5 2 15,-1-4-2-15,-3-2 0 0,-2-4 1 16,0-1-1-16,-6-2 0 16,3-6 0-16,-5 0 1 15,0-3 1-15,0 0-1 16,-3 0 0-16,-1-2-1 16,0 0 1-16,0 0 1 0,0 0 10 15,0 0-2-15,-5-6-6 16,-1-3 0-16,-1 1 2 15,-3-5 0-15,0 2-3 16,3-2 1-16,0 0 1 16,2 2-4-16,1 0-2 0,3-2 4 15,1 5-6-15,0-3 2 16,3 0 2-16,4 1-7 16,5-1 3-16,3 2 1 15,1 2 1-15,0 3 1 16,4 3-2-16,-2 1-4 15,0 0 2-15,0 10 2 0,0 3 1 16,-2 3-1-16,0 2 1 16,-2 0 1-16,-3 1-2 15,-2-3 1-15,-7 4-2 16,-2-3 3-16,0 1 1 16,-4 0 2-16,-6 0-4 0,-7 0-17 15,0-4-13-15,-1 2-9 16,-2-7-8-16,2-5-35 15,-2-4-89-15</inkml:trace>
  <inkml:trace contextRef="#ctx0" brushRef="#br0" timeOffset="33278.9047">30174 12379 508 0,'6'3'18'0,"-3"6"-23"16,4 5 3-16,1 0 6 15,1 8 2-15,1-1-4 16,-3 1-2-16,1 1-23 15,-4-3-22-15,-3-3-20 16,-1-7-26-16,0-3-44 0</inkml:trace>
  <inkml:trace contextRef="#ctx0" brushRef="#br0" timeOffset="33544.4998">30151 12140 168 0,'-5'0'100'0,"1"0"-176"16,1-2-62-16</inkml:trace>
  <inkml:trace contextRef="#ctx0" brushRef="#br0" timeOffset="34481.8923">30234 12083 373 0,'0'3'50'0,"-2"-1"-37"15,0-2-7-15,1 2-1 16,1-2-3-16,0 0-4 16,0 0-1-16,3 0 6 15,2 0 0-15,2-5 9 16,0-5-3-16,3 1 3 0,0-1 7 16,1-3-5-16,0 2-5 15,5-5-4-15,-1 0-2 16,-1 2 2-16,-2 4 0 0,3-1-4 15,-5 4 0-15,-2 0-1 16,-1 3 0-16,-2 1 0 16,0 3 0-16,-1 0 0 15,1 0 0-15,3 0-1 16,-3 0 0-16,2 0 0 16,2 9 2-16,1 2 0 0,-2-2 1 15,3 8 2-15,-2 1-1 16,2 6 5-16,-3-2-2 15,4 6 2-15,-2-2 1 16,-3-4 1-16,2 2-4 16,-1-6-1-16,-1-2-3 15,0-4-1-15,-2-3 0 0,0-3-1 16,0-5-23-16,-2-1-14 16,-3 0-23-16,2-12-14 15,-2-6-105-15,0-4-8 16</inkml:trace>
  <inkml:trace contextRef="#ctx0" brushRef="#br0" timeOffset="34981.8597">30591 11949 56 0,'1'2'373'0,"1"-2"-347"16,0 0-28-16,4 0-3 0,1-7 7 15,2 1-1-15,2-6 1 16,-1 0-13-16,1-1 0 16,0-3 6-16,-6 2-1 15,-3-4 4-15,0 1 4 0,-2 0-1 16,0 1 2-16,-7-1-1 15,-3 3 2-15,2 2 4 16,-3 1-4-16,0 6-3 16,-1 3-3-16,-3 2-3 15,-1 0-2-15,4 4 5 16,-3 10 4-16,-1 5-2 0,3 3 0 16,3 3 0-16,3 2-2 15,1 2 4-15,4-1-2 16,2-2 0-16,0-2 1 15,11-1-2-15,3-6 1 16,3-1 2-16,5-4 6 0,4-5 9 16,6-7-4-16,0 0-8 15,-1 0-1-15,3-12-2 16,-2-3-2-16,-5-3 1 16,-1-4-39-16,-8-5-61 15,-6 1-94-15</inkml:trace>
  <inkml:trace contextRef="#ctx0" brushRef="#br0" timeOffset="35310.0084">30453 11385 447 0,'-5'-16'11'0,"5"2"-4"0,0 3-9 16,8-2 4-16,8 3-3 16,9 1 0-16,9 6 5 15,8 1-6-15,6 2 3 16,10 10 0-16,6 15 2 16,1 8-2-16,-2 7 0 15,-4 10-1-15,-7 4-2 0,-9 3-5 16,-8-1 6-16,-9 1 1 15,-4-4 1-15,-4-5-1 16,-9-3 0-16,-2-4-1 16,-4-6 1-16,-3-3-19 15,-5-5-26-15,-7-9-78 0</inkml:trace>
  <inkml:trace contextRef="#ctx0" brushRef="#br0" timeOffset="36700.4949">28725 14642 563 0,'11'8'50'16,"-9"-4"-50"-16,3-4-57 0,6 1 6 15,7-1 50-15,5 2 7 16,8-2 12-16,4 1-9 16,1 1-7-16,0 4-2 15,1 0 1-15,-7 4-1 16,-3 0 0-16,-4-1 2 0,-7-2-2 16,-3 0 0-16,0-3 1 15,-8-3-1-15,-3-1 0 16,-2 0-2-16,0-6 0 15,-2-3 1-15,-8-6-2 16,0 1 0-16,-2 0 2 0,-3 2 0 16,3-2-3-16,-5 3 4 15,5 1 0-15,-5 2 0 16,5 1 2-16,2-1 3 16,-2 5 2-16,4 0 4 15,-1 3 1-15,4 0 2 16,-2 1-5-16,2 16-8 0,3 5-1 15,-3 9 1-15,0 7 0 16,-2 7 2-16,-1 4-1 16,-1 1-2-16,1-6 0 15,1-3 0-15,-5-4-23 16,2-10-38-16,-3-7-51 0,-5-9-138 16</inkml:trace>
  <inkml:trace contextRef="#ctx0" brushRef="#br0" timeOffset="37387.9367">29190 14207 523 0,'0'0'53'16,"0"2"-51"-16,0 0-29 15,0 5 14-15,6-2 9 16,2 6 3-16,5 3 3 15,7 6-2-15,0 5 1 0,1 3 0 16,5 4-1 0,-4 2 5-16,4 0 1 0,-4-2-1 15,-3 2-1-15,3-7-2 16,-4-2-2-16,-4-2 2 16,-1-7-2-16,-3-2 0 15,-1-2 1-15,-5-8-1 0,-1 2 0 16,0-5 1-16,-3-1 2 15,0 0 0-15,-8 0 6 16,-4-3-7-16,-3-5-1 16,-4-4-1-16,-1-2 1 15,-4-6-1-15,0-2 3 0,-3-7-1 16,0-5 3-16,-1-9 1 16,5 2-3-16,1-4-2 15,5 2-1-15,6 3 0 16,3 5-2-16,8 4 3 15,0 5-2-15,10 3 0 0,4 6 0 16,2 1 0-16,4 8-1 16,1 6-1-16,1 2-6 15,-3 6 2-15,0 12 2 16,-5 5 0-16,-6 7 2 16,-5 4 2-16,-3 3-2 15,0 3 1-15,-6-6-6 0,-3-4-8 16,1-7-21-16,1-10-3 15,-3-10-46-15,3-3-79 16</inkml:trace>
  <inkml:trace contextRef="#ctx0" brushRef="#br0" timeOffset="37747.3348">29589 13816 353 0,'0'0'24'16,"0"4"-21"-16,0 8-3 0,0 4 2 15,0 8 12-15,4 7 3 16,2 11-6-16,8 6-4 15,0 11-6-15,4 5 9 16,5 11 10-16,0 2-1 16,2-2-1-16,1-4-2 15,-1-10-2-15,3-11-2 0,1-17-1 16,1-8-1-16,-1-12-2 16,2-5-4-16,-4-8-4 15,-2-4-19-15,-3-13-26 16,-5-8-31-16,-7-7-39 0,-8-5-188 15</inkml:trace>
  <inkml:trace contextRef="#ctx0" brushRef="#br0" timeOffset="38231.6256">29808 14171 568 0,'-3'0'12'0,"-1"0"-45"15,2-3-6-15,2-8 19 0,2-3 17 16,7-4 4-16,5-2 0 15,2 1-2-15,3-4-14 16,0 1 10-16,3 2 6 16,-5 1 1-16,3 4 7 15,-3 1-4-15,-3 4-3 16,1 2-1-16,-3 3 0 0,0 3-1 16,-2 2 1-16,0 0-2 15,-1 0 6-15,2 4 7 16,1 5 1-16,-1 5 1 15,2 4-2-15,1 3 0 16,1 6-2-16,2 5 0 16,-2 0-1-16,-1-1-5 0,-1 1 0 15,-3-7-2-15,1-4-2 16,-3-6 0-16,-1-7-7 16,-4-4-13-16,-1-4-28 15,-2-4-13-15,0-14-31 0,0-3-100 16</inkml:trace>
  <inkml:trace contextRef="#ctx0" brushRef="#br0" timeOffset="38872.2021">30110 13559 436 0,'-4'-1'33'0,"-2"-1"-26"16,4 0-5-16,1 2 7 15,1 0 8-15,0 0-6 16,0 2-10-16,8 10-3 16,4 6 2-16,5 9 0 15,2 7 1-15,4 2 0 0,1 3 1 16,-2 0 0-16,2-2-2 16,-4-3 1-16,1-3-1 15,-3-4-1-15,-4-6 2 16,1-3 1-16,-6-2-2 15,-2-8 2-15,-1 0-1 16,-6-5-1-16,0-1 0 0,0-2 4 16,-2 0-1-16,-8-7-1 15,2-4-1-15,-4-3 2 16,4-4 3-16,1-3-3 16,3-2-3-16,4 1 0 0,0 1-2 15,4 1 4-15,6 2-2 16,9 2-1-16,1 6 2 15,5 3-1-15,-1 4 0 16,3 3-2-16,-5 10 0 16,-2 9 1-16,-4 4 1 15,-6 6 0-15,-5-2-1 0,-5 0 0 16,0-2 1-16,-5-3 0 16,-7-6 0-16,-8-1-20 15,-1-6-33-15,-6-9-22 16,-2 0-105-16</inkml:trace>
  <inkml:trace contextRef="#ctx0" brushRef="#br0" timeOffset="39231.6023">30395 13330 410 0,'14'-8'63'0,"3"1"-52"16,3 1-8-16,6 1-2 15,9 5-3-15,2 4 4 16,1 12-1-16,6 10-3 15,-2 4 4-15,-1 11-2 0,-5 3-1 16,-4 2-4-16,-5 8 2 16,-3 3 1-16,-8 0 3 15,-5 4 3-15,-4-3 2 16,-2-1 0-16,-3-7-6 16,-2-7-25-16,0-11 5 0,0-12-48 15,-9-11-105-15</inkml:trace>
  <inkml:trace contextRef="#ctx0" brushRef="#br0" timeOffset="39622.149">31020 13228 586 0,'13'0'13'0,"3"0"-20"16,5 0-16-16,5 1 19 0,4 5 4 16,1-1 0-16,-1-1 1 15,-1-1-6-15,-3 1-27 16,-4-4-6-16,-5 0 20 16,-10 0-3-16,-2 0-29 15,-5-5-33-15,0-2-17 16,-5-4-13-16</inkml:trace>
  <inkml:trace contextRef="#ctx0" brushRef="#br0" timeOffset="39762.7646">31262 13201 45 0,'-15'-14'111'0,"0"1"-26"16,4 1-2-16,2 5-39 16,0 3-5-16,2 4-5 15,2 6-22-15,0 13-10 0,-5 8-2 16,1 7-2-16,1 5 4 16,-4 3-1-16,3-2-1 15,-1-4-7-15,0-4-26 16,2-11-23-16,2-2-49 15,3-13 3-15</inkml:trace>
  <inkml:trace contextRef="#ctx0" brushRef="#br0" timeOffset="40481.4753">31418 12719 589 0,'-1'-3'12'0,"-3"1"-13"0,4 2-2 16,0 0-14-16,9 0 13 15,4 9 5-15,3 7-4 16,2 5-12-16,4 4 9 16,1 7 5-16,-2 4 1 15,1 0 0-15,-3 0 1 0,0-4 1 16,-4-2-4-16,-1-3 4 15,-2-8-2-15,-5-1 0 16,-1-7 0-16,-1-4 1 16,-3-2-1-16,0-2 1 15,-2-3 1-15,0 0 1 0,0 0 7 16,-2-5 6-16,-7-3-10 16,-2-5-6-16,-1 1 3 15,-9-5-1-15,1-2-1 16,-6-2-1-16,-1-4 2 15,0 0-2-15,-2 0 0 0,6-2 7 16,2 0 3-16,3 4 1 16,3-2-3-16,4 2-2 15,6-1-7-15,1 1-1 16,4-3-1-16,0-1 1 16,2 0-3-16,10-1 3 15,3 2 0-15,4 2-2 0,3 4 3 16,0 4 0-16,5 9 0 15,2 7-1-15,0 0 0 16,1 12-4-16,-2 9 1 16,-3 6-4-16,-1 6 0 0,-7 1 1 15,-5 1-1-15,-10 2-5 16,-2-3 0-16,-6-1-10 16,-9-5-5-16,0-8-7 15,-7-6-28-15,3-9-74 16</inkml:trace>
  <inkml:trace contextRef="#ctx0" brushRef="#br0" timeOffset="40825.1954">31815 12262 437 0,'4'0'30'0,"-4"0"-35"16,0 8-13-16,2 8 16 16,1 9 2-16,3 14 0 15,0 13 2-15,6 8 0 16,-2 5-1-16,7 1 0 0,1-6 0 15,3-10-1-15,3-10 1 16,1-12-4-16,2-12 1 16,2-7 1-16,-2-9-9 15,-1 0-13-15,-1-18-15 16,-5-5-128-16</inkml:trace>
  <inkml:trace contextRef="#ctx0" brushRef="#br0" timeOffset="41278.3295">31951 12516 361 0,'-5'1'185'0,"2"-1"-178"16,3-1-18-16,0-8-13 16,8-4 6-16,9-1 14 15,3-4 4-15,5-3-5 0,0-1-7 16,-2 1 2-16,3 0 11 16,-6 1 1-16,-1 2-1 15,1 2 0-15,-4 4 4 16,0-1 4-16,-2 2-2 15,3 4 0-15,-3 2 1 16,-5 2-2-16,2 1-6 16,-4 2 1-16,0 2-3 0,1 10 2 15,0 9 10-15,3 6-1 16,-1 5-1-16,2 6 0 16,-2-1-5-16,3-5 1 15,-2-1-4-15,2-6-1 0,-4-6-13 16,1-6 0-16,-5-6-21 15,0-7-15-15,0 0-76 16,-3-14-61-16</inkml:trace>
  <inkml:trace contextRef="#ctx0" brushRef="#br0" timeOffset="41747.0447">32465 12230 404 0,'4'6'34'0,"-4"-6"-32"16,0 2-1-16,2-2-1 16,1 0-3-16,0 0-2 15,0-6 10-15,6-3-5 0,-6-2-12 16,1-4 6-16,-2-3 6 15,-2 0 3-15,0 1 6 16,0 0-1-16,-6 1 9 16,-1 2-3-16,-4 0-7 15,2 3-7-15,1 0 1 0,1 4-3 16,-1 3-4-16,1 4-6 16,0 0 4-16,0 4 6 15,-3 10 2-15,0 6 0 16,3 10-1-16,0 4 1 15,-1 5 2-15,3 2-3 16,5 4 1-16,0-6-1 0,0-3-1 16,7-6-2-16,8-8-1 15,6-7-1-15,4-5 5 16,10-10 31-16,6 0-8 16,1-7-13-16,9-8-8 0,-5-3-17 15,0-3-23-15,-5 1-74 16,-9-3-74-16</inkml:trace>
  <inkml:trace contextRef="#ctx0" brushRef="#br0" timeOffset="42043.8485">32450 11808 542 0,'0'-12'11'0,"0"-2"-13"16,15 3-7-16,12 4 8 15,7 3 3-15,14 4-1 16,5 7-1-16,1 14-1 16,2 10-3-16,-10 11 2 0,-4 7-6 15,-12 7-3-15,-11 1-5 16,-5 6 4-16,-9-1-21 15,-3-3-20-15,-2-4 2 16,0-5 21-16,0-5 28 16,0-9-55-16</inkml:trace>
  <inkml:trace contextRef="#ctx0" brushRef="#br0" timeOffset="45996.7034">12169 16397 382 0,'1'0'60'0,"-1"0"-40"15,0 0-20-15,2 0-3 16,0 0 9-16,1 0-4 16,2 0 0-16,0-2-2 0,2 1 1 15,2-1 0-15,2 0 2 16,0 0 2-16,4 1 0 16,4-2 1-16,2 2 0 15,5-2-2-15,3-2-2 16,3 2 0-16,0-4-1 0,6 2 1 15,1-3 1-15,2 3 3 16,4 0-4-16,3-3-1 16,5 4-1-16,2-2-3 15,3 1 7-15,3 1-3 16,4-1-1-16,4 1 0 0,1-2 0 16,4 0 0-16,3-4 0 15,4 2 1-15,0-1-1 16,1 0-1-16,5 2 1 15,1-2-1-15,5 1-6 16,-1 4 0-16,3-3-9 0,2-1 4 16,0 1 4-16,-1 4 5 15,0-1 3-15,-1 1 0 16,2-1 0-16,-3 0 1 16,-1 2-1-16,-1-2 0 15,-1 1 1-15,-1 2-1 0,-2-3 1 16,-2 3 2-16,2-2 0 15,-2 0 0-15,2 1 1 16,-1-2 1-16,1 3-1 16,1-3-1-16,-3 2-2 15,2-2 3-15,-1 2-3 16,-3 0-1-16,2-2 1 0,-2 3-1 16,1 1 0-16,3-3 1 15,-2 3 1-15,0 0 2 16,2 0-4-16,-2 0 0 15,4 0 0-15,2 0 1 16,-1 0-2-16,5 0 1 0,-1 0-4 16,-2-3 4-16,2 0 0 15,0 2 1-15,2-1-1 16,1 1 0-16,4-3 3 16,2 3 4-16,4-2-3 15,-1 0-2-15,8 2-1 0,2-1-1 16,2-1 2-16,3 2-2 15,0-1 0-15,2 2 0 16,2 0 0-16,-1 0 0 16,3 0 0-16,-3 0 1 15,3 0-2-15,-3 3 2 0,1 2 1 16,-2 0-2-16,-2 2 3 16,-2-3 4-16,1 5 0 15,-6-2-3-15,0-2-1 16,-8 2 0-16,-3 0-2 15,-4-1-1-15,-5-3 0 0,-5 0 1 16,-7-1 0-16,-3-1 0 16,-5-1-1-16,-5 0 2 15,-5 0-2-15,-4 0 2 16,-7 0-1-16,-4 0 0 16,-5 3-1-16,-9-3 0 0,-2 1 0 15,-9 1-21-15,-9 0-34 16,-9-2-47-16,-7 0-285 15</inkml:trace>
  <inkml:trace contextRef="#ctx0" brushRef="#br0" timeOffset="50324.5131">14252 14924 193 0,'11'-11'278'16,"-3"0"-263"-16,4 1-12 15,3 1 0-15,9 0-2 16,6 0 1-16,6 0-1 0,11-2-1 16,5-1-1-16,7-1-6 15,10 0-26-15,-1-2-20 16,2-1-32-16,-2 2-65 16</inkml:trace>
  <inkml:trace contextRef="#ctx0" brushRef="#br0" timeOffset="50652.6419">15888 14826 385 0,'5'0'29'15,"4"-6"-19"-15,4 1-7 16,4-2 4-16,7 0-3 16,3 0-3-16,9 2 1 15,3-1-1-15,6-1-1 0,2 0-1 16,1 0-16-16,7 0-30 15,-4-3-18-15,3 4-49 16,0-3-51-16</inkml:trace>
  <inkml:trace contextRef="#ctx0" brushRef="#br0" timeOffset="51246.3115">19775 14910 407 0,'0'0'64'16,"0"0"-56"-16,0 0-6 15,0 0 3-15,7-2 4 16,8 0-9-16,4 0 4 0,8-1-6 16,9 0 2-16,6 2 0 15,8 1-1-15,9-2-3 16,8 2 0-16,8 0-12 16,12 0-18-16,6 0-16 15,4 0-36-15,7 0-37 0,2 0-44 16</inkml:trace>
  <inkml:trace contextRef="#ctx0" brushRef="#br0" timeOffset="51793.1478">23732 14992 354 0,'0'0'48'0,"0"-4"-45"0,0-3 4 16,1 0 13-16,8 2-5 16,-2-3-7-16,6 3-5 15,-2-3-1-15,3 4 0 16,0-3 5-16,6-1 9 16,3 3-5-16,6 0-4 0,5-1-5 15,8-1-2-15,4-1 1 16,7 4-1-16,4 0-1 15,4 1-9-15,4-1-23 16,1 0-25-16,-3 1-29 16,-2-3-91-16</inkml:trace>
  <inkml:trace contextRef="#ctx0" brushRef="#br0" timeOffset="51980.6842">25403 14833 528 0,'41'12'38'0,"6"-10"-37"0,0 5-28 16,7 1-25-1,-5 0-55-15,-7-8-225 0</inkml:trace>
  <inkml:trace contextRef="#ctx0" brushRef="#br0" timeOffset="53183.6859">25471 16050 411 0,'-25'-6'27'0,"1"-7"-25"15,5 4-1-15,3-1 0 16,3 3 2-16,3 2 2 16,2 1 7-16,-1 1 0 15,4-1-1-15,2 1-4 0,-1 3-2 16,2-3-2-16,1 1 0 15,1 2-2-15,0 0-3 16,8 0-5-16,6 0 12 16,12 0 2-16,6 0-3 15,12 0-1-15,5 0-2 0,7-1-1 16,9-1 1-16,4 2-2 16,7-2 2-16,6 1 0 15,6 1-1-15,2 0 0 16,9-2 0-16,0 1 0 15,5-3 1-15,6 0 3 16,3-1 0-16,2 0 1 0,7-3-2 16,-2 3 0-16,1 0 0 15,1-1 0-15,-8 2-2 16,-2 3 0-16,-10 1-1 16,-3-2 0-16,-10 2 1 15,-8 0 0-15,1 0-1 0,-9 0 6 16,1 0 6-16,-6 0-4 15,-7 2-5-15,-9 3-3 16,-7 2 0-16,-13 2 1 16,-6 0-7-16,-12 4-24 15,-13-3-21-15,-1-2-38 0,-17-7-105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3:51.4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5706 6835 295 0,'8'0'108'0,"-3"0"-74"0,0 0-25 16,4 0 0-16,0 0-2 15,2 0-4-15,-2 0-2 16,1 0-1-16,0 0 0 16,-3 0 1-16,0 0 0 0,1 0-1 15,2 0 0-15,-1 0 0 16,6 1 8-16,-3 1-2 16,6-2 0-16,0 0 1 15,5 0-3-15,3 0-3 16,-1 0 0-16,3 0 0 15,4 0 0-15,1 0-1 0,1-3 0 16,4 1 0-16,-1 0 1 16,4 0-1-16,1 1 0 15,1 1 0-15,4-2 0 16,4 0 0-16,2 0 2 0,1 2-3 16,3-1 1-16,1-2 2 15,-1 2-3-15,2-1 1 16,0 2 2-16,2 0 3 15,0 0-4-15,2 0 1 16,4 0-1-16,0-1 0 0,-1 1 0 16,4 0-2-16,0 1 2 15,0 1 0-15,0-1-2 16,2 3 1-16,0 0 1 16,5-2-2-16,-2 1 2 15,3 1 0-15,3-1-1 16,-1-3 0-16,5 2-1 15,1 0 3-15,0-2-4 0,6 0 4 16,0 0-1-16,3 0-1 16,-2 0 0-16,0 0 0 15,1 0 0-15,-3 0 2 16,3 0-4-16,-3 0 2 0,-1 2 2 16,2-2-1-16,-1 2-1 15,-2-2-1-15,1 0 2 16,-2 1 1-16,0 1-2 15,-3-2 0-15,0 2 2 16,-3 0 2-16,-3-1-1 16,-1 1-2-16,-2-2 0 0,-2 0 2 15,-6 0-4-15,2 0 2 16,-5 0 1-16,-2 0-2 16,-2 0 1-16,0-3 0 15,-5-1 0-15,-3-1-1 16,-2 1 1-16,-3 0-1 0,-7 1 1 15,-1 1 5-15,-6-1 0 16,-4-1-2-16,-5 2 4 16,-1-2 2-16,-5 3-4 15,-2-1-1-15,-2 1-7 0,-7-2 4 16,-1 3-2-16,-3 0-8 16,-4 0-43-16,0 0-50 15,-5 0-99-15</inkml:trace>
  <inkml:trace contextRef="#ctx0" brushRef="#br0" timeOffset="4343.4326">7712 8335 49 0,'7'0'182'0,"0"0"-154"16,-1 0-23-16,1 0-1 15,1 0-3-15,-1 0-1 0,-4 0 3 16,0 0 3-16,3 0 1 15,-1 0-1-15,3 0 3 16,-3 0-2-16,4 2 4 16,3-2 2-16,3 0 3 15,0 0-5-15,4 0 1 0,3 0 6 16,-1 0 2-16,2 0 1 16,2 0-9-16,2-4-5 15,1 0 0-15,4 2-4 16,2 1-1-16,0-3 0 15,3 1-2-15,4-2 0 0,1 3 0 16,4-2 0-16,2-1 0 16,-4 3 0-16,5 0 0 15,2-1 0-15,2 1 0 16,-1 0 0-16,6-1 1 16,-1 1-2-16,6-2 1 0,2 0 1 15,1 1-2-15,4-1-1 16,2-1 4-16,1 0-2 15,1 1 0-15,3 0 0 16,-2 1 0-16,3 1 0 16,3 0 0-16,-1 2 0 15,3-1 0-15,2 1-3 0,0-2 4 16,2 2 1-16,-1 0-2 16,1 0 0-16,-1 0 1 15,-2 0 2-15,-2 2 0 16,1 1 1-16,-2 5 0 15,-4-1-2-15,3-2 1 0,-2 0 2 16,2 0-1-16,-5 1 1 16,-4-1 3-16,2 1-2 15,0-1 6-15,-3 2-9 16,-1 0 0-16,2 0-2 16,-5 0 0-16,2 1-1 15,0 1 0-15,1-2 0 0,-4 0 2 16,-2 0-3-16,0 0 2 15,1-2 1-15,-1 3-2 16,0-1 0-16,1-2 1 16,-1 0-1-16,-2 0 1 0,2 0-1 15,0-2 1-15,0 1-1 16,-1-3 0-16,-2 1 0 16,1 0 1-16,-2-1 0 15,0 1 0-15,3 0-2 16,0-2 2-16,-1 2-1 0,1-2 2 15,-1 0-2-15,3 0 4 16,-1 0-2-16,-2 0-2 16,5 0 1-16,-3-2 0 15,2-2 0-15,0 3 0 16,3-3-2-16,0 1 1 16,0 1 0-16,2-3 0 15,1 1 0-15,-3-1 1 0,2 1-2 16,-1 1 1-16,2 1 1 15,-1-2-1-15,3 1 0 16,1 1-1-16,1 0 2 0,3-2-2 16,-1 1 2-16,-1-2-2 15,2 1 1-15,-4-3 0 16,0 1 1-16,3 1-1 16,-2-2 1-16,0 2-2 15,3-1 2-15,0 1-1 16,-2 1-1-16,-1 1 1 0,0 1 0 15,-7 0 0-15,-4 2-1 16,-1 0 1-16,-2 0 2 16,-2 0-2-16,-1 0 0 15,0 0 0-15,-3-1-1 16,-2 1 1-16,2 0 0 16,-1 0 0-16,-4 0 0 0,2 0 1 15,-3 0-1-15,-7 0 0 16,6 0 2-16,-8 0 0 15,1 0-4-15,0 1 0 16,-4 1 5-16,1 0-3 0,-3-2 0 16,1 2 0-16,1-1 1 15,-1-1-1-15,-1 2 1 16,-1 0-1-16,4-2 0 16,-2 1 1-16,2 1-2 15,-2-2 1-15,-2 0 0 16,0 0 0-16,-4 0 0 0,3 0 1 15,1 0 2-15,-4 0 0 16,3 0-2-16,-1 0-1 16,2 0 0-16,-5 0-10 15,-4 0-39-15,-5-3-39 0,-10-8-180 16</inkml:trace>
  <inkml:trace contextRef="#ctx0" brushRef="#br0" timeOffset="11327.3051">14198 10253 144 0,'-10'0'57'0,"2"0"-24"0,-3 0 1 15,2 0-18-15,3 0-3 16,-2 0-5-16,2 0 4 16,3 0-2-16,-1 0-2 15,3 0-3-15,-1 0-4 0,2 0 0 16,0 0-1-16,0 0-3 15,0 0-4-15,0 0 5 16,7 0 15-16,3 0 17 16,9-4-1-16,1-2-9 15,6-1-12-15,3-1-2 16,1-5-5-16,1 3 0 0,1-3 0 16,3-1-1-16,-4 1 0 15,1-1 0-15,-3 1 2 16,-3 1-3-16,-1 1 2 15,-5 1 5-15,-4 2 10 16,-1 1-3-16,-7 3-6 0,1 4-6 16,-4 0-8-16,-2 0-58 15,-3 0-96-15</inkml:trace>
  <inkml:trace contextRef="#ctx0" brushRef="#br0" timeOffset="15826.9827">18260 11510 331 0,'0'-3'7'0,"0"-7"8"15,2 0-14-15,10-1 8 16,1-1-8-16,4-5 3 0,5 1-2 16,2-1 0-16,3-3 3 15,3-1 6-15,-1 1-3 16,0-2-3-16,-1 3-1 16,1-1 0-16,1 1-1 15,2-1 5-15,5-2 3 16,2-1-1-16,-1 4 0 0,3-1 1 15,-3 2-6-15,-2 2-1 16,-5 4-2-16,-8 3 1 16,-5 2-2-16,-10 7-5 15,-2 0-6-15,-6 0-56 16,-6 1-67-16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4:31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5658 7143 340 0,'2'0'33'0,"3"0"-26"0,2-5 3 15,0 0-4-15,1 1-1 16,0 0-4-16,-2 4 0 16,1-1-2-16,1 1 1 15,-1 0-1-15,1 0 1 16,3 0 2-16,4 0 0 0,0 0 5 15,4 0 3-15,4 0 2 16,2 0 2-16,4-4-4 16,-1-1-3-16,7-1-2 15,-1 3-1-15,0 0 2 16,4-1-2-16,-1 4-4 0,3-2 1 16,1 2 0-16,0 0-1 15,3-2 0-15,0 2 0 16,2 0 0-16,5-4 0 15,2 3 0-15,-1-3 0 16,-1 1 0-16,2-1 1 0,1 1-2 16,-3 1 0-16,3 0 2 15,0 2-1-15,4 0 0 16,-2 0 0-16,-1 0 0 16,4 0 0-16,2 0 0 15,-2 2 1-15,3 0-1 16,-1-2-1-16,0 0 2 15,2 2-1-15,-1-4-1 0,1 2 2 16,3 2-1-16,2-2 0 16,-2 1 0-16,0-1 0 15,1 4 1-15,-3-2-2 0,1-1 1 16,4 3 0-16,-7-1 1 16,3 3-2-16,0-2 0 15,1-1 2-15,-2 0-1 16,3-1 0-16,1 0 1 15,1 0-2-15,-3 0 2 16,0-1-2-16,2-1 1 16,-3 2 1-16,1 0-2 0,-3 1 2 15,-2 1-1-15,2 0 0 16,-4-1 0-16,0 1 0 16,-1-1 0-16,1 1 1 15,-3 1-2-15,-2-1 1 0,-2-2 3 16,-2-1 1-16,-5 3-3 15,0-2 3-15,-7 1 5 16,-4-1-2-16,-5 3 6 16,-6-3-5-16,-3 2 0 15,-8-2-4-15,-1 0 2 0,-1 1-3 16,-4-1-2-16,-4-1-1 16,-2 1-15-16,-5-2-78 15,-15-2-163-15</inkml:trace>
  <inkml:trace contextRef="#ctx0" brushRef="#br0" timeOffset="20732.8414">13952 10868 377 0,'-4'0'27'0,"1"0"5"15,3 0-16-15,0-6 0 16,0 1-17-16,0-2 1 16,0-2-2-16,5-2 1 15,2 0 5-15,5-3-10 16,5-2 7-16,5 1 4 16,5-5-7-16,5-4 6 0,4 2-7 15,3-2 1-15,0-3-24 16,2 4 42-16,-2 0-13 15,-5 0-1-15,-2 5 0 16,-3 3 1-16,-7 6 0 16,-5-1-2-16,-4 4-1 15,-6 4 1-15,-3-2-1 0,-4 4-2 16,0 0-22-16,0 0-47 16,-6 0-107-16</inkml:trace>
  <inkml:trace contextRef="#ctx0" brushRef="#br0" timeOffset="21076.5722">14035 10852 277 0,'0'0'65'0,"0"0"-26"15,2-3-23-15,6-7 24 16,9-3-17-16,-1-5-4 16,4 3-5-16,-1-3 4 15,3 0-1-15,-4 2 2 16,-4 5 0-16,-4 1-1 0,5-2-2 15,1 1-6-15,-1-2-4 16,0 1 1-16,2-2-3 16,1 5-6-16,-5 3-25 15,-3 3-33-15,-2-3-49 0,-5 1-163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5:13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25490 7575 297 0,'0'-7'90'0,"0"-4"-30"15,0-1-27-15,1-4-9 16,5 1-9-16,-1-2-6 16,0 1-7-16,-2-4-1 15,4 0 0-15,-6 3-1 16,1-1 0-16,-2 2 0 0,0 1 0 16,-2 3-2-16,-9 1 0 15,-5 4 0-15,-2 3-3 16,-6 4 4-16,-4 0-1 15,-5 2 1-15,-1 11 2 16,0 3 2-16,0 7-3 16,0 2 2-16,2 2-2 0,5 5-1 15,3-4 2-15,7 4-3 16,2-3-3-16,10-1-20 16,3-3 10-16,2-1 5 15,0-3 6-15,12-1 0 16,8-3-1-16,7 1 0 0,2 3 2 15,9-6 9-15,1 5-5 16,-1-1-3-16,2 1-16 16,-3 2 0-16,-5-2 14 15,-3 2 3-15,-7 0 2 16,-5-4-2-16,-3-2 5 16,-9 1 8-16,-5-2 4 0,0-3 6 15,-9 1 6-15,-9-3 13 16,-6 1-14-16,-3 0-11 15,-2-1-6-15,-3 0-3 16,4-2-4-16,-1-1-2 16,2-2-2-16,2-1-33 0,5-4-38 15,4 0-42-15,8-16-216 16</inkml:trace>
  <inkml:trace contextRef="#ctx0" brushRef="#br0" timeOffset="874.9623">25845 7811 462 0,'-6'0'33'16,"3"0"12"-16,1-7-28 16,2 3-2-16,0-3-3 0,4-2 0 15,11-1-8-15,7-7-3 16,9-1-1-16,4-3 0 15,6-4-1-15,1 0 0 16,1 0-3-16,-3 2-50 16,-2-1-41-16,-9 5-21 15,-9 3-49-15</inkml:trace>
  <inkml:trace contextRef="#ctx0" brushRef="#br0" timeOffset="1046.8234">26065 7796 392 0,'4'2'81'16,"12"-2"-50"-16,6-3-25 0,12-10-4 16,11-5-1-16,4-4 0 15,3-11-4-15,-1-6-128 16</inkml:trace>
  <inkml:trace contextRef="#ctx0" brushRef="#br0" timeOffset="2374.8221">26881 6929 391 0,'2'-18'15'0,"-2"3"28"16,0-2-25-16,0 3-1 0,-5 2-2 15,-2 1-5-15,-3 2-6 16,1 4-3-16,-1 1-1 15,-5 4-2-15,-2 0 1 16,-2 14 2-16,-4 6-2 16,-1 5 2-16,0 2-2 15,4 1 1-15,3 1 0 0,10-1-2 16,7-3-1-16,0-2-1 16,17 2 1-16,2-3 1 15,6 1 0-15,0 2 2 16,1 2-6-16,-4-1-13 15,-3 1 5-15,-1-2 9 16,-6 2 2-16,-3-2 0 0,-3-2 2 16,-6-3-1-16,0-1 0 15,-8-1-1-15,-4 0-2 16,0-2 4-16,-3-3 1 16,8-4-1-16,0-2 5 15,4-4 1-15,0-1-3 0,3-2-2 16,0 0-4-16,10-4 11 15,-2-1-6-15,4-2 1 16,2 4 1-16,-2-1 3 16,-1 4-2-16,-2 0-4 15,-2 7-3-15,0 9 4 0,1 5 3 16,-1 6 0-16,-2 7 7 16,2 7 3-16,-2 6 4 15,-1 1-4-15,0 4-3 16,3-2 0-16,0-2-3 0,2-2 0 15,5-5-6 1,4-9-4-16,7-4 2 0,2-11-2 16,9-10-6-16,0-7-39 15,0-22-50-15</inkml:trace>
  <inkml:trace contextRef="#ctx0" brushRef="#br0" timeOffset="2781.0925">27224 7026 479 0,'-5'0'58'0,"1"-6"-42"15,3 3-4-15,1 3-13 16,0 0-2-16,3 5-5 15,6 9 11-15,7 10-4 16,0 9 3-16,4 10-4 16,-1 6 3-16,0 4-1 0,-4-3 1 15,0-2-1-15,-1-5-6 16,1-5-53-16,-5-10-13 16,0-9-28-16,-3-8-82 15</inkml:trace>
  <inkml:trace contextRef="#ctx0" brushRef="#br0" timeOffset="3015.45">27560 6988 522 0,'7'-5'37'15,"0"1"-17"-15,-4 4-17 16,2 9-6-16,2 9-3 15,3 7 4-15,5 5 4 16,-1 8-1-16,4 1 0 16,-2 2 0-16,2-3-2 0,-6-1-1 15,0-6-58-15,-4-5-21 16,-4-6-94-16</inkml:trace>
  <inkml:trace contextRef="#ctx0" brushRef="#br0" timeOffset="3202.8964">27398 7406 500 0,'-11'0'44'16,"6"-5"4"-16,5-12-21 0,10-2-5 16,12-6-19-16,10-8-3 15,12-4-1-15,2-4-1 16,7 0-15-16,-5-4-65 15,-1 1-79-15</inkml:trace>
  <inkml:trace contextRef="#ctx0" brushRef="#br0" timeOffset="3437.2545">27847 6768 529 0,'0'0'42'0,"0"0"-2"16,3 0-33-16,5 3-15 16,6 11 7-16,4 5 3 15,0 8-2-15,4 5 0 0,1 6 0 16,-4-1-5-16,2 4-12 16,-8-2-16-16,1-1-31 15,-6-3-24-15,-1-8-40 16,1-7-74-16</inkml:trace>
  <inkml:trace contextRef="#ctx0" brushRef="#br0" timeOffset="3671.6338">28132 6721 366 0,'5'-12'139'16,"-5"0"-89"-16,0 7-24 15,1 2-18-15,1 2-2 16,1 1-4-16,3 0-3 16,2 11-5-16,2 7 3 15,2 7 3-15,2 5 2 0,-1 4-1 16,-2 4-1-16,0-4-24 16,0-2-14-16,-1-4-24 15,-5-6-13-15,-5-4-66 16</inkml:trace>
  <inkml:trace contextRef="#ctx0" brushRef="#br0" timeOffset="3890.3499">27933 7011 67 0,'0'0'490'16,"4"0"-464"-16,14-10-27 16,7-6 6-16,11-2-3 0,7-3-2 15,1-3-12-15,-2-1-45 16,-4-1-114-16</inkml:trace>
  <inkml:trace contextRef="#ctx0" brushRef="#br0" timeOffset="4046.5915">28449 6776 523 0,'5'21'12'15,"0"6"17"-15,0 10-5 16,1 8-6-16,-2 7-13 0,-2 5-4 16,-2-4-7-16,0-8-120 15,0-11-304-15</inkml:trace>
  <inkml:trace contextRef="#ctx0" brushRef="#br0" timeOffset="4452.8028">28763 6402 503 0,'2'0'41'0,"-1"0"-9"16,5 1-35-16,3 5 6 15,3 6-3-15,9 5 0 16,-2 7 0-16,4 6 0 16,-1 8-1-16,-1 0-1 15,-3 4-28-15,1-5-23 0,-5 0-3 16,-2-12-20-16,-1-10-60 15</inkml:trace>
  <inkml:trace contextRef="#ctx0" brushRef="#br0" timeOffset="4687.1715">29046 6291 511 0,'2'-7'31'16,"-2"3"8"-16,0 2-22 0,4 2-13 16,2 13-9-16,2 5 2 15,3 11 3-15,6 4 0 16,0 6 1-16,1 3-2 16,0-5-13-16,-2-1-32 15,-2-5-39-15,-2-11-36 16,-7-4-106-16</inkml:trace>
  <inkml:trace contextRef="#ctx0" brushRef="#br0" timeOffset="4905.9148">28937 6559 431 0,'-9'0'112'15,"-3"0"-49"-15,12 0-19 16,0-7-23-16,12-6-11 0,11-4-9 16,13-8-1-16,11-5-12 15,6-5-18-15,11-5-15 16,-1-4-27-16,-6-2-62 16,-5-3-151-16</inkml:trace>
  <inkml:trace contextRef="#ctx0" brushRef="#br0" timeOffset="5124.6391">29333 6152 359 0,'-14'5'66'16,"6"-5"-22"-16,3 0 0 15,5 0-1-15,3-5-20 16,14-9-8-16,9-3-12 0,8-2-2 15,8-6 0-15,4 2-2 16,-2 0 2-16,0 5-22 16,-10 1-37-16,-7 4-51 15,-13 3-104-15</inkml:trace>
  <inkml:trace contextRef="#ctx0" brushRef="#br0" timeOffset="5327.7447">29481 6141 451 0,'11'5'28'0,"5"-3"-10"15,4 3 17-15,4 5-1 16,3 2-17-16,2 4-11 16,-4 6-3-16,3 3-1 15,-8 5-2-15,-3 2-12 16,-2-2-37-16,-3-3-34 15,-3-7-100-15</inkml:trace>
  <inkml:trace contextRef="#ctx0" brushRef="#br0" timeOffset="5499.61">30034 6113 455 0,'7'0'130'0,"-4"14"-116"16,-3 5-23-16,0 8 9 16,0 9 4-16,0 5-18 0,0 0-40 15,0-7-61-15,3-6-203 16</inkml:trace>
  <inkml:trace contextRef="#ctx0" brushRef="#br0" timeOffset="6265.2172">27881 8067 474 0,'-2'0'46'16,"2"0"-23"-16,5-7-28 15,10-3 10-15,5-4-1 16,8 2-3-16,5-8 0 15,3 1-1-15,2 0 0 16,-3 1 0-16,3 0 0 0,-2 0 0 16,-1 2-1-16,-3-2-18 15,0 4-46-15,-9 2-33 16,0-1-88-16</inkml:trace>
  <inkml:trace contextRef="#ctx0" brushRef="#br0" timeOffset="6546.3956">28225 8035 372 0,'3'4'141'16,"1"-3"-124"-16,-1 4-22 15,2 0 3-15,2 2 1 16,6 3 1-16,1 8 1 0,3 1 4 16,0 9-2-16,3 2 1 15,0 5-3-15,-2 1 0 16,0 0 0-16,-4-6-26 16,-1-5-41-16,-2-9-61 0,-1-7-133 15</inkml:trace>
  <inkml:trace contextRef="#ctx0" brushRef="#br0" timeOffset="6843.2583">28722 7739 432 0,'-2'-5'21'16,"-2"2"26"-16,2-1-31 16,2 4-2-16,0 0-10 15,0 0-4-15,2 0-3 16,7 7 3-16,2 4-1 0,4 7 2 16,0 1 0-16,5 3-2 15,0 6 2-15,3 3-2 16,-3-2 0-16,-4-3-19 15,1-1-9-15,-5-6-15 16,-4-4-39-16,0-9-63 16</inkml:trace>
  <inkml:trace contextRef="#ctx0" brushRef="#br0" timeOffset="7108.864">28958 7604 509 0,'0'-2'38'0,"0"1"-11"16,0 1-25-16,0 0-10 16,8 12 9-16,4 6 0 0,7 3-1 15,-2 6 1-15,7 3-1 16,-2-1 0-16,-2 1-1 15,-1-3 0-15,-2-2-6 16,-2-3-51-16,-5-7-1 16,-3-4-18-16,-2-5-49 15</inkml:trace>
  <inkml:trace contextRef="#ctx0" brushRef="#br0" timeOffset="7327.6356">28851 7888 556 0,'0'0'49'0,"0"-10"-21"0,12-4-25 16,12-4-2-16,6-4 0 15,8-4-2-15,4 2-3 16,0-2-48-16,-4-1-62 15,-4 4-183-15</inkml:trace>
  <inkml:trace contextRef="#ctx0" brushRef="#br0" timeOffset="7483.8427">29353 7613 149 0,'6'8'385'0,"-1"2"-370"0,-2 4-12 16,2 7 3-16,2 6 13 15,1 5-12-15,-2 4-7 16,2-1 0-16,-5-6-73 16,-1-4-79-16</inkml:trace>
  <inkml:trace contextRef="#ctx0" brushRef="#br0" timeOffset="7952.5503">29586 7191 339 0,'-4'-3'103'16,"0"-2"-71"-16,2 1-2 15,2 0-20-15,0 3-6 16,0-3-6-16,2 2 6 15,4 1-2-15,-1 1-1 0,2 0-2 16,0 1-2-16,0 10 0 16,1 3 2-16,4 4 2 15,-2 7 0-15,4 4-1 16,0 5 0-16,0 1 0 16,-1 3-1-16,-2-1 0 15,-1-3 0-15,-1-3-7 16,0-8-20-16,-3-4-5 0,-3-6-38 15,1-8-86-15</inkml:trace>
  <inkml:trace contextRef="#ctx0" brushRef="#br0" timeOffset="8593.1231">29289 7272 264 0,'0'0'223'0,"0"-5"-189"16,9-8-29-16,9-5-3 15,7-3 13-15,9-4-6 16,9-4-5-16,2-3-3 15,2 0-6-15,-2-2-85 0,-4 2-202 16</inkml:trace>
  <inkml:trace contextRef="#ctx0" brushRef="#br0" timeOffset="8921.2425">29828 7149 382 0,'0'3'44'0,"4"-3"-25"16,1 0-19-16,4 0 8 0,7-11 23 15,7-2-1-15,7-9-16 16,9-5-11-16,5-3-2 16,3-4 0-16,1 0-1 15,-2 2 1-15,-7 4-1 16,-5 4-2-16,-9 3-26 16,-7 8 4-16,-9 1-9 0,-9 5-38 15,0 5-107-15</inkml:trace>
  <inkml:trace contextRef="#ctx0" brushRef="#br0" timeOffset="9155.5995">30034 6963 462 0,'0'0'41'0,"0"0"-9"16,0 0-19-16,2 0 0 15,6 0-8-15,2 5-3 16,0 8-2-16,4 5 1 16,-2 7-3-16,0 4 2 15,-2 6-3-15,2 1-8 16,-2 1-9-16,0-5-21 0,2 0-5 16,1-6-24-16,-2-9-82 15</inkml:trace>
  <inkml:trace contextRef="#ctx0" brushRef="#br0" timeOffset="10046.1743">30419 6715 33 0,'-19'-3'302'15,"4"-3"-250"-15,5-1 6 0,3 0-27 16,5-1-11-16,2 0-21 16,0-4 5-16,7 2-2 15,6 2-8-15,3 0 1 16,1 0-2-16,0 0 3 16,0 7 3-16,0-2 3 0,-2 3-3 15,1 0-1-15,-1 4 1 16,-2 8 2-16,1 1-2 15,-4 5-2-15,-1 5-19 16,0-1 2-16,-2 3 18 16,-1 2 0-16,1-1 4 15,2 0-2-15,2-2 0 0,-1-4 1 16,3-2 0-16,-2-4 0 16,-1-1 6-16,3-5-2 15,-4-1-3-15,1 1 0 16,-2-3-1-16,1-1-4 0,-2-3 9 15,-2 1 1-15,1-2-1 16,-2 2-2-16,-1-2 0 16,-3 0-1-16,0 0-1 15,0 0 2-15,0 0-1 16,-1 0 3-16,-6 1-11 16,-3 4 6-16,-1 2-2 0,1 1 4 15,-3 3 0-15,4 3-2 16,-2 6 1-16,4 0-4 15,2-3 2-15,1 7 0 16,4-3-2-16,0-3-6 16,0 1-7-16,4-6 7 0,4 1 6 15,2-3 0-15,2-4-2 16,3 0 5-16,-1 1-1 16,3-3-3-16,-2-4 1 15,-1 3 1-15,3 0 0 16,-5-2 2-16,-1 1-1 0,-2 1 1 15,-4 1-2-15,-1-1 1 16,-4 3-8-16,0 4 7 16,-4 1-1-16,-8 2 5 15,-5 4-2-15,-2 2 2 16,-4 1 0-16,-3 0 7 0,1 1-7 16,-4 1 0-16,1 0-3 15,-5-1-30-15,-1-1-92 16</inkml:trace>
  <inkml:trace contextRef="#ctx0" brushRef="#br0" timeOffset="11889.7753">27010 10176 357 0,'-20'0'6'0,"-1"-3"22"16,5-1-9-16,3 0 0 15,2 0-8-15,4 3-3 16,0-1 7-16,5 0 14 0,2 2-11 16,0 0-11-16,6 2-12 15,10 13 4-15,3 8-1 16,7 7 2-16,4 5-1 16,1 7 1-16,1 1 0 15,-1 1-4-15,-3 1-3 0,-2-1 5 16,-5-5 0-16,-3-2 2 15,-1-4 2-15,-7-6-2 16,-3-8-2-16,-4-6-2 16,-3-10 0-16,-1-3-7 15,-12-1 9-15,-5-14-8 16,-3-11-13-16,-4-4 13 16,-6-8 10-16,-3-6 2 0,-1-3 3 15,-2 0-3-15,3 1 0 16,2 1 0-16,1 7 1 15,6 1 1-15,6 6 10 0,4 0 6 16,8 3 0-16,7-7-8 16,3-2-2-16,19-2-9 15,12-2 2-15,9 2-3 16,9 7 0-16,4 6 0 16,-2 16-1-16,-4 10-8 15,-8 5-24-15,-10 20 11 0,-11 11-1 16,-13 5 11-16,-8 9 6 15,-13 3 3-15,-13 3 3 16,-1-3-1-16,1-4 1 16,1-12 2-16,7-9-1 15,7-12-1-15,6-12-80 16,3-6-243-16</inkml:trace>
  <inkml:trace contextRef="#ctx0" brushRef="#br0" timeOffset="12233.4972">27583 9662 427 0,'2'10'17'15,"0"0"-20"-15,0 4 3 16,-1 5 0-16,-1 8 1 16,2 7 0-16,0 5-2 15,1 8 2-15,-1 6 0 16,5 6-1-16,1 4 2 0,4-1 1 16,0-1-2-16,8-8 0 15,0-6-1-15,3-10-2 16,4-10 1-16,4-11 0 15,5-7 0-15,0-9-1 0,0-2 2 16,1-14-2-16,-6-10-34 16,-6-6-151-16</inkml:trace>
  <inkml:trace contextRef="#ctx0" brushRef="#br0" timeOffset="12514.7664">27969 9739 276 0,'-2'-7'153'16,"-3"1"-141"-16,3 2 12 0,2 3-11 16,0-1-4-16,0 2-7 15,7 0-2-15,6 0 1 16,0 7-1-16,2 6 0 0,5 6 1 15,2 3-4-15,-1 5 6 16,6-1-2-16,-2-1 0 16,-1-1-2-16,0-5-1 15,-7-7-37-15,-2-4-21 16,-8-8-57-16,-2-4-108 0</inkml:trace>
  <inkml:trace contextRef="#ctx0" brushRef="#br0" timeOffset="12749.0773">28174 9522 532 0,'0'-6'9'0,"0"-2"3"16,5 7-2-16,6 1-10 15,2 0-2-15,4 12 4 16,8 4 6-16,4 4 3 0,2 1-5 15,1 4-4-15,0-1 0 16,1-3-2-16,-5-2-8 16,-2-4-66-16,-8-3-40 15,-7-8-136-15</inkml:trace>
  <inkml:trace contextRef="#ctx0" brushRef="#br0" timeOffset="12967.86">28061 9885 453 0,'8'-14'152'0,"7"-12"-157"0,5-2 5 16,5-4 1-16,5 0-2 15,2-2-38-15,1 2-40 16,-3-4 1-16,-3-2-95 16</inkml:trace>
  <inkml:trace contextRef="#ctx0" brushRef="#br0" timeOffset="13170.952">28463 9313 467 0,'0'-7'49'0,"0"2"-27"0,1 2-4 16,11 3-15-16,4 0-1 16,5 2-2-16,8 8 4 15,3 6-1-15,2 4 0 16,2 2-3-16,-2 3 0 16,0-2-1-16,-7 0-31 15,-5-4-39-15,-6-5-35 0,-12-3-116 16</inkml:trace>
  <inkml:trace contextRef="#ctx0" brushRef="#br0" timeOffset="13374.0613">28470 9546 512 0,'0'-21'2'15,"0"-8"-1"-15,18-3-6 0,6-4 8 16,3-4 0-16,3-4 4 16,2 1-4-16,-1 5-13 15,-4 0-140-15,-8 3-106 16</inkml:trace>
  <inkml:trace contextRef="#ctx0" brushRef="#br0" timeOffset="13795.8763">28641 9075 396 0,'-9'0'8'0,"-1"0"25"0,7 0-13 15,1-1 6-15,0 1 1 16,2 0-8-16,0 0-17 15,0 3-8-15,6 9 6 16,7 3 1-16,4 5-4 16,7 3 2-16,5 4 1 0,1 3 1 15,4-2 1-15,2 0-4 16,0-4 0-16,-3-4 1 16,-4-5-15-16,-3-5-32 15,-6-8-27-15,-6-2-99 16</inkml:trace>
  <inkml:trace contextRef="#ctx0" brushRef="#br0" timeOffset="14170.8528">28614 8860 414 0,'-4'-20'17'16,"4"-1"11"-16,5-1-18 16,21-1 0-16,4 2-2 15,15-1 5-15,9 10-6 16,7 6-4-16,3 6-1 0,3 18-2 15,-4 14-2-15,-2 11 0 16,-11 7-23-16,-4 9 2 16,-11 0 2-16,-6 5 13 15,-11-2 7-15,-10 2 0 16,-2 1 2-16,-6-5-1 16,0-5 0-16,0-6-1 0,-6-6-32 15,1-11-37-15,-2-12-86 16</inkml:trace>
  <inkml:trace contextRef="#ctx0" brushRef="#br0" timeOffset="14608.3165">29404 8882 466 0,'-2'0'30'16,"2"0"6"-16,0-1-22 15,9-8-3-15,9-5-5 0,8-4-4 16,11-5 0-16,8-4-1 15,4-2 0-15,-2 1-1 16,1 1-74-16,-13 2-58 16,-9 5-207-16</inkml:trace>
  <inkml:trace contextRef="#ctx0" brushRef="#br0" timeOffset="14811.4398">29610 9104 493 0,'0'0'28'0,"10"-11"-24"16,7-8 1-16,10-8-2 15,7-9-1-15,6 0-1 0,3-1-1 16,0-4-28-16,-3 0-117 15</inkml:trace>
  <inkml:trace contextRef="#ctx0" brushRef="#br0" timeOffset="16764.4192">30165 8347 224 0,'0'0'21'0,"0"0"7"16,0-1 0-16,0-5-10 16,0 3-12-16,0-1-6 15,0 0 1-15,0 1-1 16,0-1 0-16,0 3 1 15,0-1 0-15,0 2 1 16,-2 0 2-16,-3 0 1 0,0 0 4 16,-4 7 13-16,2 2-6 15,1 3-6-15,1 5-1 16,1 0-4-16,1 8-3 16,3 2 1-16,0 5-2 15,3 6-1-15,6-3-1 0,6 1 1 16,2-4 0-16,5-9-3 15,3-7-1-15,4-8 0 16,2-8-6-16,-1-10 7 16,-3-9 2-16,0-6 2 15,-8-2-1-15,-4-5 1 0,-6 2 0 16,-6-3 2-16,-3-2 10 16,0-1 9-16,-8 4-4 15,-7 2 0-15,3 3 1 16,-5 6 6-16,-2 4-8 15,-1 9-7-15,-4 2-5 0,0 6-2 16,-5 0-2-16,2 11-1 16,-2 5 2-16,4 4-3 15,5 1-34-15,6-1-35 16,5-4-15-16,6-6-104 16</inkml:trace>
  <inkml:trace contextRef="#ctx0" brushRef="#br0" timeOffset="16967.57">30539 8224 575 0,'12'0'14'0,"-1"0"-9"16,-10-2-5-16,1 2-2 0,-2 0-15 15,3 0-14-15,-3 0-34 16,0 0-42-16,-3 0-169 16</inkml:trace>
  <inkml:trace contextRef="#ctx0" brushRef="#br0" timeOffset="17420.6274">30557 8039 468 0,'0'-9'6'16,"1"-1"6"-16,9-3-11 16,4 4 0-16,6-4-1 15,1 5 2-15,4 1-3 16,2 3 3-16,-2 4-3 0,-3 4-2 15,-3 12-22-15,-5 10-16 16,-11 8 5-16,-3 3-14 16,-5 1-21-16,-12 1 12 15,-3-5 39-15,-1-2 20 16,1-7 18-16,2-4 21 16,7-8 0-16,1-4 14 0,5-4-1 15,3-5 2-15,2 0-9 16,0-7-14-16,7-6-27 15,5-2 4-15,8-7 0 16,4-1 1-16,2-2 2 16,4 0 4-16,-3 3-2 0,1 3-1 15,-5 1-7-15,-3 6-4 16,-8 0-2-16,-3 8-1 16,-7 0-22-16,-2 2-26 15,0 2-44-15,-11 0-119 0</inkml:trace>
  <inkml:trace contextRef="#ctx0" brushRef="#br0" timeOffset="17717.5187">30921 7816 379 0,'0'-2'5'16,"0"1"7"-16,5-1-10 0,2 0 11 15,3 2-2-15,7 0 4 16,7 0 3-16,3 0-3 16,9 0-3-16,1 7-4 15,2 2-3-15,-7 4-4 0,-1 1 0 16,-12 4 1-16,-4 0-4 15,-15-2-28-15,-2 4-15 16,-22-8-36-16,-5-2-187 16</inkml:trace>
  <inkml:trace contextRef="#ctx0" brushRef="#br0" timeOffset="17904.9579">30901 7778 541 0,'10'-19'11'0,"2"-4"7"16,8-6-7-16,9-1-5 0,1-2-3 15,6 0-1-15,2-2-4 16,-6 2-42-16,-3-1-81 16,-7 3-217-16</inkml:trace>
  <inkml:trace contextRef="#ctx0" brushRef="#br0" timeOffset="23857.6592">25626 11422 277 0,'-11'0'9'0,"0"2"8"0,0 2-8 15,3 1-7-15,-2 1-2 16,1 1 1-16,1 2 0 16,-3 0 1-16,3 3 4 15,3 3 1-15,0 1 1 16,0 3 1-16,1 6-4 15,2 2-1-15,2-1-2 0,0 2-1 16,4-2 0-16,6-2-2 16,9-3-2-16,2-7-4 15,0-2 6-15,6-3 6 16,-1-5 0-16,3-2-1 16,-7-2-2-16,2 0-12 0,-4-9 8 15,-5-5 3-15,0-3 5 16,-4-4-7-16,-4 0 8 15,-6-2-1-15,1-1-2 16,-2 1 6-16,0 2 11 16,0-3 4-16,-5 1 0 0,-2 6-9 15,-2-3-5-15,-4 2-4 16,1 4 1-16,-5 1-8 16,2 2-2-16,-4 4 2 15,0 4-2-15,-1 3 7 16,0 0-4-16,4 10-5 15,-2 8 6-15,2 5-6 16,3 6-29-16,5 0-21 0,1 0-41 16,1-9-75-16</inkml:trace>
  <inkml:trace contextRef="#ctx0" brushRef="#br0" timeOffset="24951.3333">26260 10914 426 0,'-4'-9'6'0,"0"2"5"16,1 0-10-16,3 2 1 15,0 1-3-15,0 1-4 0,0-1 3 16,0 2-7-16,1 0 1 16,1 2 1-16,0 0 4 15,-2 2-6-15,0 11-2 16,0 5 13-16,-11 3-1 15,1 5 1-15,-2 3-1 16,-1 2 0-16,2-5 0 0,-2 3-1 16,1 1 2-16,-1-1-1 15,-3 4-1-15,-1 3 1 16,2 1-1-16,-2 1 0 16,5-4 1-16,3-4 1 15,5-4 2-15,4-9 0 16,0-4-3-16,4-6-1 0,7-6 6 15,7-1 10-15,1 0 6 16,8-10-4-16,2-4-10 16,3-4-1-16,4-2 3 15,0-1 6-15,-2 1-5 0,-4 2-5 16,4 0-2-16,-10 4-3 16,0-2-1-16,-4 6 1 15,-3-3 0-15,-2 4-1 16,-3 4-6-16,-3-1-37 15,-6 4-49-15,-3 0-85 16</inkml:trace>
  <inkml:trace contextRef="#ctx0" brushRef="#br0" timeOffset="25279.439">26242 11503 393 0,'-2'6'32'15,"2"-6"-21"-15,2 0-18 16,10-2 9-16,8-11 12 0,3-5 19 15,8-5-14-15,5-8 4 16,3-2-15-16,3-3 0 16,1 4-2-16,-6 2-1 15,-3 7-4-15,-3 3-6 16,-6 2-43-16,-7 7-3 16,-7-3-63-16,-8 2-80 0</inkml:trace>
  <inkml:trace contextRef="#ctx0" brushRef="#br0" timeOffset="26232.4799">31488 7247 180 0,'8'-12'78'15,"-3"-3"-52"-15,4-1 22 16,4 0-6-16,-1 0-20 16,2 0-7-16,3 0-4 15,1 1-2-15,-4 5-1 0,0 3-3 16,-1 3 0-16,-4 4-4 16,-4 0-4-16,-3 7 0 15,-2 7-2-15,0 8-1 16,-9 8 2-16,-1 2-3 15,-5 6 8-15,3 0 3 16,3 2-2-16,1 0-2 0,8-3 0 16,0-5 0-16,0-2 0 15,0-6 0-15,8-3-2 16,2-8 2-16,4-4 2 16,1-8 7-16,3-1 8 0,7-3 5 15,2-10-10-15,2-2-8 16,1-2-4-16,4-3 2 15,-5 3-2-15,-2 2-2 16,-3 3-13-16,-9 3-39 16,-3 0-7-16,-10 4-70 15</inkml:trace>
  <inkml:trace contextRef="#ctx0" brushRef="#br0" timeOffset="26435.6249">31652 7720 441 0,'12'0'23'16,"5"0"-10"-16,12-11-8 16,8-5 10-16,11-7-9 0,6-2-5 15,2-4-1-15,0-3-4 16,-4-1-75-16,-5-5-104 15</inkml:trace>
  <inkml:trace contextRef="#ctx0" brushRef="#br0" timeOffset="26716.8361">32171 6978 396 0,'0'-17'25'16,"-1"3"25"-16,1 5-10 15,0 0-15-15,0 6-10 16,7 1 3-16,5 2-13 16,4 4-5-16,10 9 0 0,2 11 0 15,5 6 0-15,1 10 0 16,0 1-3-16,2 5-2 15,-1 2-48-15,3-3-2 16,0-8-57-16,-5-6-140 16</inkml:trace>
  <inkml:trace contextRef="#ctx0" brushRef="#br0" timeOffset="28685.4426">28240 11944 307 0,'5'-12'-3'0,"-1"-4"8"15,6 3 4-15,-3-2 11 16,3 3-2-16,-3-3 4 16,3 5-4-16,-2-1-1 0,-2 6-5 15,-5 2-6-15,3 0-1 16,-2 3-5-16,-2 0-4 16,0 7 2-16,0 6 1 15,-9 3 10-15,-3 7-7 16,-5 4 0-16,-5 9-2 0,-7 6 1 15,-5 9-1-15,-3 7 1 16,-4 4-1-16,2-3 1 16,-2 2-1-16,7-4 1 15,4-4-1-15,3-4 1 16,10-10-1-16,0-5 0 0,6-9 0 16,6-5 0-16,3-8 0 15,2-5 0-15,0-5-4 16,9-2 0-16,9-9 22 15,5-7 4-15,6-4-11 16,5-1-4-16,3-1-1 0,0 3-6 16,-3 3-2-16,-2 4 1 15,-4 4 1-15,-1 3-5 16,-10 1-1-16,0 4 1 16,-4 0-8-16,-6 9-2 15,-5 7 3-15,-2 6 6 16,0 6 1-16,-2 4 5 0,-10 4 1 15,2 0-1-15,-2 1 2 16,0 2-2-16,-1-1 1 16,1 1-1-16,-2 2 0 15,-1 2 1-15,0 1-2 16,-2-2 2-16,3-1-6 0,4-7-2 16,2-4 7-16,2-9 0 15,6-5 1-15,0-7 1 16,6-3 5-16,9-6 7 15,4-2 6-15,9-14 6 16,5-8-4-16,4-8-6 0,9-6-1 16,-2-4 10-16,1 2 1 15,2 0-6-15,-5 6-10 16,-7 7-7-16,-6 10-3 16,-8 4 0-16,-4 6-4 15,-10 7-31-15,-7 0-22 0,-4 0-38 16,-13 1-89-16</inkml:trace>
  <inkml:trace contextRef="#ctx0" brushRef="#br0" timeOffset="29435.3852">28676 11858 355 0,'0'-12'118'0,"0"-2"-113"16,2 3 9-16,5 4-7 15,3 1-7-15,0 4 0 16,-1 2-3-16,2 0 2 0,3 2-1 16,5 7 4-16,-2 3-2 15,7 5 0-15,1 3 0 16,2 7-2-16,2 4 2 15,-2 5 0-15,-3 2 2 0,3 5-2 16,-3-2 0-16,-4-5 0 16,-3-2 1-16,0-9-1 15,-3-5-1-15,-4-8 2 16,-4-5-1-16,0-3 1 16,-5-4-1-16,-1 0 4 0,0-13 1 15,0-3-4-15,-5-5 0 16,-5-5 0-16,-9 0-1 15,-1-4 1-15,-2 0-2 16,-5 1-1-16,0 0 1 16,0 2 1-16,3 3 2 15,5-1-1-15,0 2 4 0,3-2 0 16,0 0 5-16,8 0-8 16,0-2 2-16,6 0-4 15,2-1-3-15,11 1 4 16,8-1-1-16,8 1 0 15,6 2-1-15,1 5-1 0,0 7 0 16,-4 10 2-16,-3 3-14 16,-5 11-10-16,-10 14 1 15,-7 7-2-15,-5 7-3 16,-12 4 2-16,-9 2-22 0,-7-5-2 16,-1 2 39-16,0-10 15 15,6-6-2-15,2-4 1 16,8-10-3-16,6-9-123 15</inkml:trace>
  <inkml:trace contextRef="#ctx0" brushRef="#br0" timeOffset="29872.8426">29404 11357 347 0,'2'-4'64'0,"-2"-1"-62"16,0 3 7-16,0 2-11 0,0 0 4 16,0 7-4-16,0 5 4 15,-2 8 0-15,-3 7 0 16,-3 7-3-16,1 7 1 16,0 5 0-16,2 6 2 15,5 2 3-15,0 1 8 16,7-5-3-16,8-4-1 0,11-8-2 15,1-8-1-15,7-6-2 16,6-12-2-16,3-5-6 16,1-7 5-16,2-2-17 15,-5-18-49-15,-9-8-155 16</inkml:trace>
  <inkml:trace contextRef="#ctx0" brushRef="#br0" timeOffset="30466.5592">29732 11444 468 0,'-5'-3'4'0,"0"-3"3"15,5 6 7-15,0 0-12 16,0 2-9-16,5 7 6 0,5 2 0 15,5 3 1-15,0 0-4 16,1 2 1-16,6-2 2 16,-5 2 2-16,3-3 0 15,-2 2 0-15,-2-7-1 0,-1-1-1 16,-3-3-12-16,-1-4 5 16,0 0 9-16,-2-11 3 15,-1-5 2-15,-1-2-3 16,1-5-2-16,-6 0 2 15,0-2-1-15,-2 2 1 16,0-1 4-16,0 6 7 0,1 1-6 16,-1 4-3-16,2 3-4 15,0 4-1-15,0 1-1 16,1 1 1-16,4 4-1 16,1 0-2-16,1 0 1 15,1 6-2-15,0 1-5 0,2 5 0 16,0-1 2-16,5 0 6 15,-2-4-1-15,4-2-2 16,1-5 3-16,1 0 0 16,-1-4 5-16,-2-8-9 0,-6-2 3 15,-3-2 1-15,-7-2 3 16,-2-2-2-16,-5 2 0 16,-9-1 3-16,-6-3 0 15,-2 3-1-15,-1-1-1 16,-4 4-1-16,0 2-13 15,0 3-35-15,0 2-28 16,2 2-68-16</inkml:trace>
  <inkml:trace contextRef="#ctx0" brushRef="#br0" timeOffset="30779.0367">29932 10784 411 0,'10'-14'150'0,"5"-4"-152"16,11 2 7-16,11 4-6 15,9 6 2-15,8 4-3 16,4 2 1-16,1 14 1 15,-1 13-2-15,-7 7-9 0,-2 9-20 16,-10 3 16-16,-5 8 14 16,-8-1 1-16,-3-1-1 15,-3 3 2-15,-9-5-1 16,-1-3 2-16,-6-1-27 16,-4-3-27-16,-7-6-57 15</inkml:trace>
  <inkml:trace contextRef="#ctx0" brushRef="#br0" timeOffset="31888.3401">27795 14025 443 0,'0'0'17'0,"0"0"-6"0,0 0-9 16,0 0-2-16,0 0-4 15,4 2 3-15,3 3 3 16,3 4 4-16,2 2 2 16,0 6 1-16,3 3 1 15,2 2-2-15,1 1-1 0,0-2-4 16,0-1-1-16,1-8 1 16,0-1-4-16,-3-4 4 15,0-5-2-15,-1-2 0 16,-3-4 1-16,-2-8 2 15,-3-2 1-15,1-10-2 16,-6 0 0-16,0-2-1 0,-2 0-1 16,0 1 0-16,0 0 1 15,0 5 0-15,0 6-4 16,2 1 4-16,1 6-5 16,6 4 2-16,0 3-1 15,2 0 0-15,1 1-1 16,3 10 4-16,1-2-1 0,0 0-1 15,2-2 3-15,0 0-2 16,0-5 0-16,-4-2-1 16,1 0 1-16,-4 0 1 15,-1-5-1-15,1-6 1 16,-5-3 2-16,-3-2 4 0,-3-4 2 16,0 2-1-16,0-1 0 15,-10-1 2-15,-9 0 2 16,-3 4 0-16,0 2-3 15,-5 3-6-15,-4 4-2 0,4 4-2 16,0 3 1-16,5 0 1 16,3 0-17-16,4 3-15 15,8 4-21-15,6 1-31 16,1-5-54-16,0-1-76 16</inkml:trace>
  <inkml:trace contextRef="#ctx0" brushRef="#br0" timeOffset="32372.6795">28400 13572 341 0,'2'-4'6'0,"-2"-2"-5"15,1 2-3-15,1-2 5 16,2 1 6-16,0-4 6 16,0 4 3-16,-3-2-2 0,1 3 4 15,-2 0-2-15,0 2-5 16,0 2-9-16,0 0-3 15,0 6-6-15,-2 8-6 16,-5 6 5-16,-1 3 3 16,0 6 2-16,2-1 2 0,1 1-1 15,4-1 1-15,1-1-1 16,0 0 2-16,6-6-1 16,7 1 1-16,2-7 0 15,-2 0 0-15,8-6 1 16,-1-4 3-16,2-3 2 15,4-2 1-15,-1 0-1 0,0-11-6 16,0 1-2-16,-2-3 2 16,-3 1-7-16,-2-3-53 15,-7 3-15-15,-6-1-64 16</inkml:trace>
  <inkml:trace contextRef="#ctx0" brushRef="#br0" timeOffset="32669.5674">28436 13766 462 0,'6'0'26'0,"3"-7"-26"16,4-9 1-16,8-4 0 15,0-5 5-15,5-3 0 16,2 1 4-16,-5 2-6 0,2 2-5 16,-6 5-35-16,-5 3-51 15,-4 5 8-15,-2 1-10 16</inkml:trace>
  <inkml:trace contextRef="#ctx0" brushRef="#br0" timeOffset="33325.734">28939 13022 228 0,'0'-12'113'16,"-3"2"-110"-16,-9 0-2 15,2 3 3-15,-5 2 2 16,3 4 14-16,0 1 6 16,-2 0-5-16,1 10-13 15,-1 10-6-15,2 6 2 16,-4 10-4-16,0 7 0 0,1 2 1 15,5 1 0-15,1-2-2 16,5-7 2-16,4-3-2 16,0-12 1-16,9-6-1 15,7-7-3-15,2-9 2 0,6 0 4 16,-2-4 0-16,5-6-3 16,0-2 4-16,4-3-6 15,0 3 8-15,3 0-4 16,2 2-1-16,-2 7 1 15,2 3-2-15,0 0 1 16,-2 16 0-16,-5 0 0 0,-4 5-3 16,-9 1-2-16,-5 2 3 15,-11 1 2-15,0 0 0 16,-18 1 3-16,-11 3 5 16,-10-2-3-16,-7 0 0 15,-5-2-4-15,-9-4 0 0,1-1-16 16,3-6-4-16,7-9 0 15,10-5-30-15,10-3-118 16</inkml:trace>
  <inkml:trace contextRef="#ctx0" brushRef="#br0" timeOffset="34075.6798">30702 10520 370 0,'0'4'16'16,"2"-4"-20"-16,3 4 4 16,-1-2 0-16,-1 3 3 15,3-4 1-15,0 3 0 16,-3-2 8-16,2-1 9 0,0-1-1 15,2 0-1-15,3-3 4 16,2-8-2-16,5-8-10 16,2-3 3-16,6-8 0 15,1-4 11-15,2 0-4 16,0 0-2-16,-1 6-5 16,-7 5-11-16,1 4-3 0,-9 7 0 15,1 6-21-15,-3 3-23 16,-5 3-38-16,-1 0-36 15,-4 2-91-15</inkml:trace>
  <inkml:trace contextRef="#ctx0" brushRef="#br0" timeOffset="34310.0241">30860 10702 287 0,'7'0'215'0,"4"-9"-201"15,2-9-9-15,9-7 2 16,6-3 7-16,6-2-3 16,0 1 0-16,-1 2-9 0,-1 4-1 15,-5 9-13-15,-8 3-60 16,-4 2-8-16,-6 2-59 15</inkml:trace>
  <inkml:trace contextRef="#ctx0" brushRef="#br0" timeOffset="34716.2773">31383 9887 412 0,'-4'-4'7'15,"1"1"15"-15,3 1-11 16,0 0 4-16,0 2-8 15,0 0-9-15,10 4-2 16,1 8 6-16,5 6-1 0,4 5-1 16,3 4 0-16,-1 2-2 15,1 5 3-15,3-1 0 16,1 0 4-16,-5-1 5 16,4-6 5-16,-4-4 7 15,1-3 6-15,0-4 0 0,-1-7-3 16,-2-1-6-16,-5-4-9 15,-3 0-8-15,-12-3-2 16,-12 0-53-16,-23-1-144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6:33.2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16916 11285 207 0,'-3'-5'170'16,"-1"0"-122"-16,1-5-22 15,1 3-10-15,0 0-10 0,1 0-5 16,-1-2-1-16,-1 0-17 16,1 2-15-16,-6 0-9 15,4 0 21-15,1 3 19 16,-1 1 10-16,3-1 11 15,-3 3 11-15,4-1-13 0,0 0 0 16,0 2-5-16,0 0-7 16,0 0-2-16,0 0-3 15,0 0-2-15,0 0 0 16,0 0-2-16,0 0 2 16,0 2 3-16,0 3-2 15,0 0 0-15,0 2 2 0,5-1 3 16,-1-1 1-16,-1 2 2 15,3-2-1-15,0 1-3 16,-3 0 4-16,1-3-6 16,-3 0-2-16,-1 1-2 15,2 0 3-15,0-1 4 0,0-1-4 16,-1 0 3-16,5 2 5 16,-3-4 1-16,3 1-1 15,1-1-2-15,2 0-1 16,0 0-1-16,0 0 0 15,0 0 0-15,0 0 1 16,-1 0-2-16,6 0-2 0,-2-1 1 16,3-3-1-16,2 2-1 15,3-2-1-15,0 3 1 16,1-3-1-16,1 0 1 16,0 1-2-16,1 0 2 15,0-1-1-15,-1 2 0 0,0 0 1 16,-2 0-1-16,4 0 0 15,0 2 0-15,-1-1 0 16,6-1 0-16,-3 0 0 16,5 2 1-16,-1-1-2 0,2-1 2 15,2 2-1-15,-2-4 0 16,2 4 0-16,0-1 0 16,0 1 0-16,0 0-1 15,-2 0 2-15,2 0 0 16,-1 0-1-16,-1 0 2 15,2 0-3-15,0 0 1 0,3 0 1 16,-2 1 0-16,3 1-2 16,-2 0 1-16,1 0 0 15,3-2 1-15,0 0-2 16,-1 0 2-16,3 0 0 16,-3 0-1-16,0 0 1 0,0 0-2 15,3 0 1-15,-4 0 1 16,-1 0-2-16,4 0 1 15,-4 0 0-15,2 0 1 16,0 1-2-16,3-1 1 16,-1 0 1-16,2 0-2 0,-1 0 2 15,1 0-1-15,2 0-1 16,-4 0 1-16,0 0-1 16,-1 0 1-16,1 0 1 15,0 0-1-15,1 0 0 16,-3 0 1-16,4 0-2 15,1 0 1-15,0 0 0 0,3 0 0 16,0 0 0-16,0 0 0 16,-1 0 0-16,1 0 0 15,-1 2 0-15,-2 1 1 16,-1-1-2-16,-1 2 1 16,2-2 0-16,0 0 0 0,4 0 1 15,0-2-2-15,0 0 2 16,1 0-1-16,-1 0 0 15,-1 0 0-15,0 0 1 16,-2 1-2-16,-2 1 1 0,1 1 1 16,0 1-3-16,0 0 2 15,4 1 0-15,-4-2 0 16,3 3 0-16,-1-2 0 16,1 1-1-16,1-4 2 15,-2 3-1-15,0 2-1 0,-1-3 2 16,-2 1-1-16,1-1-1 15,-3 1 3-15,0 0-3 16,1-3 2-16,-1 1-2 16,0 0 1-16,-1-1 0 15,1 1 0-15,0-2 1 16,1 2-2-16,-3-2 2 16,-3 0-1-16,-2 0-1 0,-4 0 3 15,-3 0-3-15,-7 0 1 16,-2 0 0-16,-5 0 0 15,-3-2 1-15,-4 0-1 16,-1 1 1-16,1 1 4 0,1-2 2 16,0 0-3-16,-2 1-3 15,2-1 1-15,-1 2 0 16,-4-4-2-16,1 0 2 16,-1 3 0-16,0-3 1 15,0-1-1-15,-2-3-2 0,1 2 0 16,-1-1 2-16,0-4-1 15,2 3 0-15,-2-2-1 16,2 1 1-16,-2-2-2 16,0 2 2-16,0-2 0 15,2 3 0-15,-2-5 0 16,1 4 0-16,-1 0 1 0,2 0-1 16,-2 1 1-16,0-2 2 15,0 3-1-15,0 2 1 16,0-2 1-16,0 4-2 15,0-1-3-15,0 0 0 0,0 4-7 16,0 0-38-16,2-2-36 16,-2-5-174-16</inkml:trace>
  <inkml:trace contextRef="#ctx0" brushRef="#br0" timeOffset="3156.0166">18885 11321 384 0,'-6'0'23'0,"5"0"9"16,-1 0-12-16,2 0-7 15,0 0-6-15,0 0-6 0,0 0-2 16,0 0-2-16,0 0-3 15,0 4 10-15,0 2 0 16,5 5-3-16,2 4 0 16,-2 6-1-16,5 6 0 15,0 7 1-15,3 5 0 0,-2 5 1 16,1 6 1-16,1 6 0 16,-4-2-1-16,3 0 1 15,-4-2 5-15,-1-4-3 16,-2-5-2-16,0-6 3 15,1-4 6-15,-2-4-10 0,1-4-2 16,-3-5 0-16,2-2 0 16,-3-5 0-16,-1-2-18 15,0-4-18-15,0-6-11 16,-8-1-40-16,-11 0-89 16</inkml:trace>
  <inkml:trace contextRef="#ctx0" brushRef="#br0" timeOffset="3484.1249">18817 12029 375 0,'0'-9'27'16,"5"0"-16"-16,6 1-12 16,7 5 4-16,0 3 1 15,3 0-8-15,1 16 1 16,-2 8 2-16,-3 2-8 15,-2 6-1-15,-3 0-13 16,-3-1-3-16,-1-4 13 0,0-6 13 16,-4-10 0-16,1-4 3 15,0-7 46-15,3 0 16 16,1-12-3-16,0-9-24 16,4-3-9-16,2-8 1 0,0-2-15 15,1-5-11-15,2 2-2 16,3 0-2-16,-1 11-16 15,0 1-30-15,-2 11-17 16,-2 4-28-16,-5 8-78 16</inkml:trace>
  <inkml:trace contextRef="#ctx0" brushRef="#br0" timeOffset="4437.1824">18285 12998 431 0,'4'-11'33'0,"-1"-5"-4"0,4-2-21 15,0-2-3-15,3 1 0 16,-3-5-4-16,1-1 0 16,-1 5-1-16,1-4 1 15,-4 3-1-15,-4 4-1 16,0 5 1-16,0 3 0 0,0 4-2 15,0 3 3-15,-7 2-4 16,-5 0 2-16,0 9-3 16,-4 7 1-16,-3 7 4 15,-3 6-3-15,3 1-2 16,2 6 4-16,2-2 0 16,5 1 1-16,6-1-2 0,4-3 1 15,0-1-1-15,2-5 1 16,10 0-6-16,5-5-10 15,3-1 1-15,1-2-3 16,4-7-2-16,2-3 1 16,-2-3 6-16,2-4 3 0,-8 0 19 15,0 0 12-15,-7 0-6 16,-5 0-9-16,-4 0-6 16,-3 8-4-16,-10 9 17 15,-4 8 12-15,-3 4-6 16,2 0-10-16,-2 3 4 0,7-3 0 15,6-7-4-15,4-1-7 16,2-7-4-16,14-3-1 16,6-7 3-16,5-4 6 15,5 0-3-15,5-8-3 16,1-6-19-16,0-2-31 0,-2-4-3 16,-5-1-2-16,-9-2-58 15,-7 1-63-15</inkml:trace>
  <inkml:trace contextRef="#ctx0" brushRef="#br0" timeOffset="4609.0418">18584 13103 379 0,'-3'-11'34'0,"3"4"9"16,0 0-34-16,8 3-1 16,8 2-3-16,5 2-5 15,5 0 0-15,2 0 0 16,3 5-1-16,0 3-5 0,-4-1-23 15,-1 1-44-15,-6-3-60 16,-10-3-89-16</inkml:trace>
  <inkml:trace contextRef="#ctx0" brushRef="#br0" timeOffset="4796.5166">18748 12967 206 0,'-6'0'252'0,"-6"4"-210"16,3 12-27-16,1 11-14 16,-4 6 0-16,4 7-1 15,1 6 1-15,1 3-1 16,2-3-3-16,4-5-50 16,0-9-53-16,0-11-145 0</inkml:trace>
  <inkml:trace contextRef="#ctx0" brushRef="#br0" timeOffset="5405.8623">18820 12800 298 0,'-9'-18'2'0,"-4"0"23"0,3 2 11 15,1 0 8-15,-1 1-6 16,3 3-17-16,2 3-8 15,0 2-7-15,3 3-3 16,0 1-1-16,2 3 0 16,0 0 3-16,0 0-9 0,6 9-2 15,4 7 6-15,3 9 0 16,1 3 0-16,1 3 0 16,-1 3-6-16,-1-2-4 15,1-4 8-15,-2-3 0 16,0-7 2-16,-4-2 0 0,-1-5 0 15,-3-2 0-15,-1-6 0 16,-3 1-3-16,0-4 1 16,3 0 4-16,-3-4 5 15,0-5-4-15,3-3-1 16,1-2 9-16,1 1 0 0,0 1-3 16,4 0-1-16,2 2-4 15,-2 2-2-15,6 0 1 16,-3 6-2-16,7 2-1 15,-6 0-2-15,4 8 0 16,-1 2 5-16,2 1-7 16,-1 0-14-16,0-3 0 15,0 0-12-15,-2-4-29 0,-1-4-9 16,-1 0-42-16,0 0-1 16</inkml:trace>
  <inkml:trace contextRef="#ctx0" brushRef="#br0" timeOffset="5827.7177">19213 12867 37 0,'7'-12'170'0,"0"-2"-76"15,-3 1-37-15,-1 2-14 16,-2 1-2-16,-1 1-17 16,0 2-8-16,0-1-7 15,-1 2-3-15,-4 0 0 0,0-1-4 16,0 3 0-16,-1 2-2 16,1 2-2-16,0 0-1 15,-1 8 2-15,1 4-4 16,1 8-1-16,1 3-1 15,-1 1-3-15,4-4 0 0,0 2-2 16,0-4 0-16,4-6 2 16,-1-4 2-16,4-3-1 15,3-5 2-15,-5 0 9 16,4 0-2-16,-2-11-2 16,-2-3-5-16,-2-2 2 15,-3-6 5-15,0 3 3 0,0-1 13 16,0 4 10-16,-7 0-2 15,6 5-5-15,-1 4 0 16,0 4-6-16,2-1-1 16,0 4-3-16,0 0-8 15,0 0-5-15,5 4 2 0,5 1 1 16,-1 2-5-16,-1 0-13 16,1 0 1-16,3-1-5 15,-4-5-7-15,4-1-6 16,-4 0-47-16,-1-3-45 15</inkml:trace>
  <inkml:trace contextRef="#ctx0" brushRef="#br0" timeOffset="6249.5429">19322 12723 297 0,'0'-14'72'15,"0"1"-20"-15,2 4-18 16,-2 2-10-16,3 4-6 16,-1-1 2-16,-2 4-9 0,1 0-11 15,3 0 0-15,1 0-2 16,2 5 2-16,4 1-7 15,-2-1-9-15,3 0 6 16,0 1 4-16,0-3 1 16,0-1 2-16,1 0 1 15,-1-2-1-15,0 0 3 16,-4 0-1-16,-1 0 5 0,-3-4 0 16,-1 1 6-16,-1-4 7 15,3 1 5-15,-4-1-11 16,1-4-9-16,-2 1-2 15,0-3 2-15,0 2 0 16,0 3-1-16,0-3 0 0,0 6 3 16,0-1 5-16,0 4 1 15,0 0-4-15,0 2-1 16,0 0-2-16,4 0-5 16,3 0-1-16,-1 8 2 0,3-1-1 15,4 2-12-15,-1-2-3 16,2 0-10-16,-4-2-8 15,0-1-7-15,-2-4-16 16,1 0 17-16,0 0-4 16,-2-9-85-16</inkml:trace>
  <inkml:trace contextRef="#ctx0" brushRef="#br0" timeOffset="7327.5836">19548 12485 96 0,'0'-5'122'0,"0"-2"-48"15,0 1-25-15,0 0-22 16,0 0-14-16,0-1-9 16,3 2-4-16,2-3-1 15,1 2-13-15,0-4 5 16,1 3 1-16,-4-3 8 0,1-1 4 15,-1 0 12-15,1 3 8 16,-1-3 16-16,-1 2-10 16,0 0-11-16,-2 2-10 15,0 1-3-15,0 1-2 16,0 3-3-16,-6 2 0 0,-1 0-8 16,0 0 6-16,1 0-1 15,-1 0 1-15,6 6 1 16,-1 1-7-16,2 1-22 15,2 0 15-15,6 2 4 16,5 0 3-16,5-2 2 0,4 3 3 16,-2 0 4-16,-1-1-1 15,-1-3 0-15,-4 3-1 16,-2-2 3-16,-6-2 4 16,0 1 5-16,-6-3-7 15,0 4-7-15,0-4 10 16,0-1-2-16,-7 1-2 0,2-2-2 15,-1-2-9-15,3 0-6 16,-2-13-12-16,4-5-27 16,1-7-44-16,0-3 5 15,0-4 31-15,0-4 24 16,1 3 93-16,6-3 45 0,-4 4-22 16,2 1-38-16,-1 6-6 15,-1 3 11-15,1 3-14 16,-3 8-3-16,1 1-10 15,-2 3-5-15,0 1-10 16,4 5-4-16,-2 1-4 0,5 1-12 16,-1 12-19-16,2 6 15 15,4 8 12-15,2 5 0 16,2 6 5-16,2 3-3 16,2 0-16-16,-1-4-15 15,4-3-21-15,-1-7-52 0,-2-8-11 16</inkml:trace>
  <inkml:trace contextRef="#ctx0" brushRef="#br0" timeOffset="7624.4563">19808 12397 325 0,'-6'0'54'0,"5"0"-21"15,1 0-23-15,0-4-7 0,1-5 3 16,6-2-6-16,6-3-2 16,3-4-6-16,2-1 5 15,3-1-2-15,-1-2 7 16,-1 4 2-16,-4 3-1 16,-1 0 2-16,-6 6 5 15,-1 4 4-15,2 3 11 0,1 2-18 16,-2 0-6-16,3 6-5 15,2 4 4-15,-4 2-4 16,-1-1-33-16,-3-4-33 16,-5-7-132-16</inkml:trace>
  <inkml:trace contextRef="#ctx0" brushRef="#br0" timeOffset="7796.3115">19901 12020 586 0,'-7'0'43'15,"3"0"-10"-15,3-4-31 16,1 3-5-16,0 0-52 16,1-7-64-16,1-1-207 15</inkml:trace>
  <inkml:trace contextRef="#ctx0" brushRef="#br0" timeOffset="8124.4217">20183 12070 246 0,'16'16'165'0,"-5"-2"-160"16,4 2 11-16,2 4-5 0,5-1-7 15,-2 3-3-15,-1-5-1 16,-1-2-4-16,0-4-7 16,-3-4 9-16,-5-5 2 15,-5-2 2-15,2 0 11 16,-4-6 25-16,-1-6 21 16,-2-5-12-16,0 0-4 15,0-5-7-15,0 0-12 0,0-3-6 16,0 0-11-16,0 0-6 15,2 3-3-15,-1 2-26 16,3-2-31-16,-3 6-36 16,1-1-71-16</inkml:trace>
  <inkml:trace contextRef="#ctx0" brushRef="#br0" timeOffset="8546.2582">20488 12035 374 0,'5'3'86'16,"3"-3"-73"-16,1 0-12 15,0-3 5-15,2-4-4 16,-2-5-3-16,-1-4-16 0,-2 2 5 16,-3-4 1-16,0-1 11 15,-3 3 1-15,0-2 2 16,0 4 7-16,0 1 4 15,0 4-1-15,0 4-9 16,-3 2-2-16,1 0-3 16,-1 3 0-16,-2 0-3 0,-4 6-13 15,-4 8 4-15,-1 2 0 16,0 6-8-16,-1 3 7 16,3 3 13-16,4 1 2 15,4-2 2-15,4-2 6 16,4-3 4-16,7-6-3 0,7-3 6 15,4-8 10-15,8-5 8 16,4-1 4-16,12-17-4 16,5-7 3-16,8-4-9 15,1-4-16-15,1-4-10 16,-5-1-1-16,-2 0-21 16,-5-3-44-16,-3-4-39 0,-9-1-113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7:04.5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5955 9990 334 0,'-5'0'46'16,"2"0"-11"-16,1 0-21 0,2 0-13 16,0-1-2-16,0-5-2 15,0 2 2-15,2 1 1 16,5 0 4-16,1-1-1 15,4 2 3-15,2-2-2 0,4 1 2 16,2-2 6-16,7-1-3 16,1-3-2-16,7 1-3 15,4-5-1-15,2 2-1 16,3-2 0-16,0 1-1 16,2 3-1-16,2 2 1 15,-3 0-1-15,1 4 3 16,1-1 4-16,1 4 7 0,3 0-6 15,0 0-1-15,5 0-5 16,2 0 0-16,5 0-2 16,-1 0 1-16,3 2-1 15,0 1 0-15,4 2 1 0,-5-1 0 16,4 2 1-16,-3-1 2 16,3 0 1-16,0 2-1 15,-1 0-3-15,3 3 1 16,0-5 0-16,-2 4-1 15,6-2 1-15,-4-2 1 16,-1 1-3-16,0-3 0 0,3 0 1 16,-2-1-2-16,-4 0 1 15,-3 0 0-15,-1-2 1 16,0 0-1-16,-3 0 8 16,-3 0 7-16,-2 0 1 0,-6-2-6 15,-1 2-1-15,-6-4 0 16,-1 3-5-16,-6-1-3 15,-5 0 0-15,-6 2 0 16,-5-1 0-16,-1 1-2 16,-7 0 2-16,-3 0-7 0,-2 0-18 15,-5 0-24-15,-5 0-34 16,-11 0-50-16</inkml:trace>
  <inkml:trace contextRef="#ctx0" brushRef="#br0" timeOffset="2843.5551">10891 10078 319 0,'-5'-7'44'15,"4"-1"-19"-15,-1 3-20 16,2 0-1-16,0-1-4 15,0 1 5-15,0 3-4 16,-2-1 0-16,0 3-1 16,2-2 2-16,-1 2 13 0,1-2 2 15,0 2-8-15,0 0-6 16,0 0-2-16,0 0-4 16,5 0 1-16,4 0 6 15,7 0 8-15,2 0-3 16,6 0-3-16,0 0-4 0,3 4-1 15,4-1-1-15,1-1-1 16,4 2 1-16,1-1 1 16,2-1 0-16,4-2-1 15,6 0-1-15,3 0 2 16,3 0 0-16,1 0 0 0,5 0 0 16,2 0-1-16,-2 0 0 15,1 0 1-15,-2 0 0 16,3 0-2-16,-2 0 3 15,0 0 10-15,3 0 4 16,-1 0-6-16,3 0-4 0,2 0 0 16,-2 0 0-16,0 0-2 15,-5-5-2-15,-5-1 0 16,-6 3 0-16,-7-3 6 16,-7 3 5-16,-5-1 5 15,-8 1-4-15,-4 1-2 16,-4-2-3-16,-6 4-4 0,-2-2-3 15,1 2-1-15,-5 0-2 16,1-1-12-16,-4-5-41 16,0-5-60-16,0-5-206 15</inkml:trace>
  <inkml:trace contextRef="#ctx0" brushRef="#br0" timeOffset="3905.9679">14191 9889 339 0,'-10'0'24'0,"7"0"-6"16,-2-4-7-16,1 1-1 0,2-1-4 16,1 0-2-16,-1 1 4 15,0 1-3-15,2 0-3 16,0 2 3-16,0-2-6 15,0 2-7-15,0 0 3 16,4 0 7-16,3 0-4 16,1 0 3-16,9 0 5 15,0 0 3-15,0 2 8 0,7-2-3 16,1 0-7-16,5 0 0 16,4 0-3-16,6 0-1 15,5 0-2-15,0 0 0 16,5 0-1-16,3 0 0 15,5 0 1-15,-1 0-1 0,5 0-1 16,0 0 2-16,5 0-1 16,-1 0 1-16,5 0-2 15,2 0 2-15,0 0-1 16,5 4 0-16,0-4 0 0,-3 3 0 16,-4-3 6-16,3 2 17 15,-6 0-4-15,-3 0-5 16,-2 1 0-16,-6-1-3 15,-3 0-1-15,-4 1-1 16,-6 1-2-16,-7-3 1 16,-3 1-3-16,-7 2-2 0,-5 0-1 15,-5-1-2-15,-3-1 0 16,-6 5 0-16,-4-1-20 16,-4 3-34-16,-2-4-29 15,-15-3-103-15</inkml:trace>
  <inkml:trace contextRef="#ctx0" brushRef="#br0" timeOffset="9499.3037">12182 10331 311 0,'-8'-11'10'0,"1"1"11"15,0-4-9-15,4-1-1 16,-1 1-7-16,2-2 2 16,-2 0 6-16,2-1-7 15,0 5 2-15,1 2 2 0,-1 4-5 16,2 1 5-16,-2 5 6 16,0 0-11-16,2 3-7 15,-1 10 9-15,1 4-6 16,-2 7 1-16,2 2 0 15,-2 5-2-15,1 1 1 16,1 5 0-16,0 5-2 0,0 2 1 16,5 4 1-16,2 7-1 15,2 3-2-15,0 2-5 16,1 1 2-16,4 3 4 16,-2-2 2-16,0 5 0 15,5-5 0-15,-2 0 0 16,0 3 1-16,-1-3-1 0,6 2-1 15,-1-1 2-15,0-3 0 16,1 3 0-16,5-2-1 16,-2-1 2-16,2-5 1 15,4 1-1-15,0-4 1 16,3-2-1-16,0-4 0 16,0-3-3-16,7-3 1 0,0-4 0 15,2-1 1-15,4-6-2 16,-2 1 1-16,2-3-1 15,0-4 1-15,4-2 0 0,1-1 1 16,0-9-7-16,6 0 7 16,-1-4 0-16,3-6 3 15,-1-1-9-15,-1 0 3 16,2-6 1-16,-3-7 2 16,0-1-2-16,-1-4 1 15,-1 0 1-15,-1 1-4 0,-2-3 0 16,-1-2 4-16,-5-3-1 15,2 2 14-15,-4-4-3 16,1 1 4-16,-3-3-3 16,-1-3 2-16,-5-1 1 0,1-3-7 15,-5-2-3 1,-1 1-3-16,-2 3 0 0,-7 2-2 16,-3 2 2-16,-3 7-1 15,-2 3 1-15,-7 3-2 16,2 7 3-16,-4 3-1 15,-3 1-1-15,0 3-1 0,1 1 1 16,-1 0 0-16,0 0-2 16,0 1-25-16,0-3-17 15,0 2-13-15,0-1-51 16,0 1-77-16</inkml:trace>
  <inkml:trace contextRef="#ctx0" brushRef="#br0" timeOffset="9905.5297">13959 11589 324 0,'-7'0'25'0,"2"0"11"16,3 0-13-16,0 0 0 15,2 0-18-15,0 0 1 16,0-4 5-16,5-3-12 0,2-4 6 16,5-2-3-16,2-2 3 15,1-2-4-15,5-2-4 16,1 1 6-16,-2-2-1 15,1 4-2-15,2 2 1 16,-5 1 0-16,1 6-1 16,1 4 0-16,-4 3-1 0,2 5-1 15,0 15-1-15,5 10 3 16,2 18-1-16,0 20 3 16,5 18-3-16,-2 17-9 15,2 13-72-15,0-1-197 0</inkml:trace>
  <inkml:trace contextRef="#ctx0" brushRef="#br0" timeOffset="11186.7112">16175 9955 284 0,'-5'-13'30'0,"1"6"25"16,2 0-26-16,1 2-5 16,1 1-10-16,0 0 2 0,0 1-6 15,8-2-10-15,9-1 2 16,0 2 1-16,9 1 0 16,2 3-3-16,1 0-3 15,4 1 2-15,-3 11-1 16,4 5 2-16,0 4-2 15,-2 10 2-15,1 5 0 0,-5 7-5 16,1 7 4-16,0 3 1 16,-2 7 1-16,0 5 1 15,0 3-2-15,2 5 1 16,-3 7-1-16,-1 6 2 16,-6 6-8-16,-5 8 3 0,-6 5 1 15,-8 2 0-15,0 4 4 16,-12-2-1-16,-3-6 2 15,-2-3-5-15,-2-7 5 16,-1-9-4-16,0-9 12 16,-1-8-1-16,-3-7-5 0,-3-10-1 15,-2-8-3-15,-6-4 4 16,-3-8-3-16,-2-8 0 16,2-7-1-16,4-4 0 15,2-5 5-15,7-6 12 16,1-6 0-16,2-10-9 15,1-6-6-15,0-8 4 0,2-3 1 16,2-6 0-16,3-4 6 16,3-4-12-16,0 2 9 15,6-5-3-15,-2 4-5 16,4 4 3-16,0 0-6 16,1 5 1-16,2 1-2 0,0 7-11 15,0 4-18-15,0 6 1 16,0 3-14-16,0 5-11 15,0 4-41-15,-2 0-187 16</inkml:trace>
  <inkml:trace contextRef="#ctx0" brushRef="#br0" timeOffset="11608.5377">15891 11606 495 0,'0'-21'9'0,"6"-4"-2"0,0-2-4 16,9 1 2-16,-1-7-3 15,3 1-1-15,0 2 2 16,2-1-3-16,-1 3 1 16,1 0-4-16,3 4 6 15,2 4-4-15,-2 7 1 0,3 0-2 16,1 4 0-16,3 7-2 15,-1 2 0-15,3 5-2 16,1 15 0-16,6 5-7 16,-3 7-17-16,7 2-41 15,-2 0-93-15</inkml:trace>
  <inkml:trace contextRef="#ctx0" brushRef="#br0" timeOffset="12452.267">17861 11562 372 0,'-7'0'51'0,"2"-2"-27"16,1-4-1-16,2 3-1 15,2-1-12-15,0-1-10 0,6-2-3 16,8-6 5-16,6 3 0 15,7-8 4-15,7-2 0 16,5-1-1-16,6-4 0 16,7 2-1-16,2-4 0 15,-1 2-1-15,0 3 0 16,-1 1 0-16,-7 7 2 0,-5-1 1 16,-6 9-3-16,-7-1-1 15,-10 4-3-15,-2 3 1 16,-6 0-6-16,-4 0-13 15,-3 10-21-15,-2 0-10 0,-2 3-31 16,-10-2-92-16</inkml:trace>
  <inkml:trace contextRef="#ctx0" brushRef="#br0" timeOffset="12811.5815">17863 11841 370 0,'-7'6'18'15,"0"-4"-4"-15,3-2-6 16,4 0 19-16,0 0-7 16,0 0 0-16,6-2-1 15,8-7 4-15,6-3-3 16,7-6-9-16,7-5 1 0,5-4-3 15,2-2-3-15,3-3 1 16,4-1 3-16,-1-3-2 16,-3 5 1-16,-2-2 1 15,-3 2-1-15,-6 5-3 16,-3 2-2-16,-6 3 0 16,-5 5 0-16,-1 5-2 0,-7 0-2 15,0 8-1-15,-4 3-20 16,2 0-40-16,-4 9-21 15,-1 2-93-15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5:17:39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3625 8822 227 0,'-8'-5'51'0,"3"-1"16"16,3 1-32-16,-1 1-14 16,3 1-15-16,-2 1-1 15,2-2-1-15,-2 1 1 16,1 1-2-16,-1-1 0 15,0 1-1-15,0 2-1 0,1 0 5 16,1 0-1-16,-2-2 4 16,2 2 3-16,0 0-1 15,0 0-2-15,0 0-3 16,0 0-3-16,0 0-1 16,0 0-3-16,0 2 0 0,2 5 0 15,3 2 1-15,2 0 0 16,0 0 1-16,3-2-1 15,-4 2 2-15,3-2 0 16,-2 2-2-16,1-2 1 16,1 0-1-16,-1 0 1 15,2-3-1-15,2-4-8 0,2 0 7 16,5-2 3-16,2-10 3 16,6-6-3-16,1-7 3 15,6-4 4-15,-2-3-3 16,0-2-1-16,2 0 1 15,-3 0 0-15,-3 4 4 16,-3 2 3-16,-3 4-4 16,-4 3 1-16,-1 3 2 0,-2 4 2 15,-3 3-5-15,2 0-4 16,-2 4-2-16,3 2-2 16,-5 5-1-16,2 0-1 0,0 0-11 15,-9 11-44-15,-3-1-55 16</inkml:trace>
  <inkml:trace contextRef="#ctx0" brushRef="#br0" timeOffset="1624.8839">3422 10035 347 0,'0'0'40'0,"0"-6"-12"16,0 3-11-16,0 0-9 15,9-1-6-15,0 4 0 16,0 0-2-16,1 0-1 15,2 7 0-15,-3 6 0 0,-1 1 1 16,2 6 1-16,0 1-1 16,1 0 2-16,4 2-2 15,-3-3 1-15,4-2 0 16,0-4-2-16,1-5-2 16,-2 0-1-16,-1-7 0 0,-1-2 4 15,2 0-5-15,-1-7 12 16,5-8 12-16,1-4 5 15,6-4-6-15,4-8-2 16,4-1-1-16,4-5-10 16,-1-1-2-16,-3-1-1 15,0 3-1-15,-4 0 1 0,-3 6-1 16,-2 5 2-16,-4 7 0 16,-2 7-3-16,-4 10-1 15,-11 2-30-15,-4 16-76 16</inkml:trace>
  <inkml:trace contextRef="#ctx0" brushRef="#br0" timeOffset="5452.7007">16902 8856 279 0,'-1'0'14'16,"-9"0"27"-16,5-4-19 15,0 2-10-15,1 1-9 0,1-1-2 16,1-2-2-16,0 3 0 16,2-1-3-16,0 0 2 15,-2 2 7-15,2-1 6 16,0 1-2-16,0 0-12 16,2 0 4-16,3 0 2 0,2 0-3 15,5 3-2-15,-4 2 3 16,5 0 1-16,-2-1 0 15,-1 2-1-15,4-1-1 16,0 0 2-16,-2 2-2 16,1 1 0-16,-3-3 1 15,2 2-2-15,3-2 2 0,-2 0 0 16,1 1 0-16,0-1-2 16,5 1 1-16,0-3 4 15,1 1 5-15,3-1 4 16,3 0-4-16,-2-2-1 15,3 1-3-15,0 0-1 16,2-1 1-16,0 1-1 16,0 0 5-16,5 1-1 0,0-1-1 15,5 0-2-15,3 0-1 16,-3-1-1-16,5 2-2 16,-3-3-1-16,3 0 0 0,-2 0 1 15,-1 0-1-15,2 0 0 16,2 0 2-16,0 0-2 15,2 0 1-15,-1 0-1 16,1 0-1-16,-1 0 3 16,3 0-1-16,0 0 3 0,-1 0-3 15,1-3-2-15,1 3 1 16,0 0 1-16,3 0 0 16,-2 0-2-16,1 0 1 15,-1 0-1-15,2 0 3 16,1-1-1-16,0 1-2 15,1 0 1-15,-1-2 1 16,2 0 0-16,0 2-2 0,0 0 2 16,2 0-1-16,-1 0 0 15,-4 0 0-15,0 0 0 16,-3 0 1-16,-2 0-1 16,1 0-1-16,-3 0 0 0,1 2 3 15,1 1-3-15,3 1 1 16,0 0 0-16,0-1 0 15,0-1 0-15,1 0 1 16,1 0-2-16,-2-1 1 16,-6-1 1-16,1 0-1 0,-3 0-1 15,-3 0 2-15,0 0 0 16,-3 0-2-16,1 0 2 16,2 0-2-16,-4 0 1 15,3 0 0-15,-5 0-1 16,2 0 2-16,-3-3-1 15,-3 1 1-15,-4 0-2 0,0-1 0 16,-4 1 2-16,-4 0-1 16,-4 1 1-16,-5 1 1 15,0-4 9-15,0 4 5 16,-2-2 2-16,0 0-8 16,3 2-7-16,-2-2-3 0,1 1 1 15,-2-3-1-15,1 2 0 16,-1-1 1-16,-2 1 0 15,0-2 0-15,-1 1 2 16,2-1 6-16,1 1-1 16,3-3-7-16,5 3-2 0,1-1 0 15,2-1 0-15,5 1 1 16,-3-1 0-16,0 0-4 16,-4 1 4-16,0 1 0 15,-5-1 0-15,-1 2 0 16,0 0 0-16,-2 2-1 15,-1-2 1-15,3 2 0 0,0 0-4 16,3 0-11-16,2 0-11 16,-3 0-10-16,-1 0-38 15,-7 0-194-15</inkml:trace>
  <inkml:trace contextRef="#ctx0" brushRef="#br0" timeOffset="7983.7699">22695 8879 326 0,'-7'-7'24'15,"-1"-2"14"-15,3 2-10 0,2 0-8 16,-1 1-10-16,1 1 3 16,3 0-5-16,-2 3-5 15,2-2-4-15,0 4 1 16,0-2 1-16,0 2 0 15,0 0 0-15,-2 0 4 16,2 0-4-16,0 0-1 0,0 0 0 16,0 0-1-16,4 0 0 15,3 4-6-15,4 0 4 16,3 3 3-16,3 0 5 16,-3-2 1-16,1 4-5 0,-2-1 0 15,3 0-1-15,-1 2 1 16,0-2-1-16,4 1 0 15,1-2 1-15,1 0-1 16,2 0 0-16,3-1 0 16,3-5-7-16,-2 1 4 0,3-2 0 15,1 0 7-15,3 0-3 16,-6 0 3-16,3 0 1 16,-4 0-2-16,-3 0 0 15,0 0 1-15,-2-3 6 16,-2-1 3-16,1 1 7 15,-1-3 2-15,7 3-8 16,-3-5-5-16,2 5-3 0,-1-4 0 16,2 2-4-16,-3 3-2 15,-7 2 0-15,-4 0-8 16,-9 2-43-16,-4 5-52 16,-19-2-184-16</inkml:trace>
  <inkml:trace contextRef="#ctx0" brushRef="#br0" timeOffset="9702.5093">24141 8825 193 0,'-5'0'7'16,"1"0"-6"-16,4 0 2 16,-4 0 14-16,4 0 27 15,0 0 3-15,0 0-12 16,0 0-19-16,0 0-9 15,0 0 1-15,4 0 1 16,-2 0-3-16,0 0-2 0,1 0-2 16,1 0-3-16,1 4 5 15,0 2 0-15,0 1-1 16,3 0 0-16,3 0 3 16,-1 0-1-16,5 0 2 0,-1 0-3 15,4 1-1-15,4-1-2 16,1-2-1-16,2 2 0 15,4-1 1-15,3-3-2 16,2-1 1-16,6 0 2 16,3-2-5-16,3 0 14 15,5 0-7-15,3-2 0 0,2-3-2 16,-1-1-3-16,0 1 2 16,-6-1-1-16,-2 0 0 15,-5 0 1-15,-7 2-1 16,-2 1 0-16,-6-1 3 15,-4 3 5-15,-2 1 6 16,1 0 1-16,-2 0-11 0,-1 0-3 16,-2 5-2-16,-5 3-23 15,-5 2-28-15,-7-10-128 16</inkml:trace>
  <inkml:trace contextRef="#ctx0" brushRef="#br0" timeOffset="17655.28">23201 9558 243 0,'-3'0'63'15,"1"0"-10"-15,2 0-27 16,0 0-14-16,0 0-10 16,0 0-5-16,0 0 1 0,0-1 1 15,0-1-11-15,0-2 7 16,0 3 4-16,0-3 1 16,0-2 1-16,0 3 0 15,0-4 2-15,0 2 2 16,0-2 1-16,0-1 0 0,0-1 1 15,5 1-4-15,5 1-3 16,0-4 0-16,2 2-1 16,3 0 2-16,1-2 1 15,1 3-3-15,1-4-1 16,3 4 7-16,-5-3-3 16,4 4 0-16,-5 0-1 0,0 2 1 15,2-1-2-15,-3 2-2 16,-1 1 5-16,1 0-4 15,2 3-1-15,-2 0 2 16,-1 0-2-16,3 0 4 16,-3 0-3-16,-2 3 2 0,1-2-1 15,-1 3 0 1,0-2 2-16,1 0-2 0,-1 0 1 16,0 0 0-16,-1-2 3 15,2 0 2-15,-2 0 3 16,3 0-3-16,-4 0 1 0,1 0 3 15,2-4-5-15,-2 0-2 16,-1 2-2-16,0-1-1 16,0-1 1-16,-5 1-1 15,1-1 0-15,-3 0 1 16,-2-5 2-16,0 4-2 0,0-2 1 16,0 0 5-16,0 1 2 15,0-2-4-15,-4 1-1 16,1 0-2-16,-1 1-2 15,1 1 0-15,1 1 1 16,-2 1-1-16,2-1 0 16,0 1-1-16,-1 2-1 0,-1-2 1 15,2 0 1-15,1 3 0 16,-1 0 2-16,2-1-3 16,0 1 2-16,0 0-2 15,0 0-6-15,7 0 5 16,0 0 3-16,6 4-1 0,-1 0 0 15,3 1 0-15,-3 0-1 16,3 0 3-16,-3-1-3 16,2-1 1-16,1 2 0 15,-1-1 1-15,1-3-2 16,0 1 2-16,4-1 1 16,-1-1-1-16,0 0-1 0,2 2-1 15,-1-2 2-15,-1 0 0 16,-1 2 3-16,-3-1 0 15,1 1-2-15,-3-1-1 16,-2 6-1-16,0-5 1 16,-1 3-1-16,-1 2 0 0,-1 0 0 15,1 0 0-15,-1 4 0 16,0 1-1-16,2 4 2 16,0 2-2-16,2 6 1 15,1-1 1-15,1 2-1 16,3-3-6-16,-1 0-29 0,0-12-23 15,-2-7-125-15</inkml:trace>
  <inkml:trace contextRef="#ctx0" brushRef="#br0" timeOffset="19593.095">25022 10411 257 0,'-4'0'15'16,"4"0"34"-16,-1-3-21 15,1-3-1-15,0 3-12 0,1 0-5 16,7-1-8-16,1 2-1 16,3 0 0-16,3 0-1 15,2 1-1-15,2 1 2 16,-1 0-3-16,1-2 2 16,1 2 1-16,1 0-1 15,-1 0 1-15,-1 0-1 16,0 0 0-16,1 0 0 0,5 0 0 15,1 0 1-15,1 0-2 16,1 0 1-16,5 0 0 16,1 0 1-16,-2 0-1 15,4 0 0-15,-4 0 0 16,2 0 1-16,4 2-1 16,-4-1 1-16,4 1 1 0,0 0-2 15,-3 0 1-15,6 2-1 16,1-3 0-16,3 2 0 15,-4-1 0-15,4 2 0 0,0 0 1 16,0-3-1-16,-2 3 0 16,4-2 1-16,-4-1-2 15,4 1 1-15,-1 0 0 16,1 0 0-16,1-1 1 16,3 2-1-16,-2-3 0 15,2 1 0-15,1-1 0 0,1 2 1 16,-4 0-1-16,2-2 0 15,-1 0 2-15,-2 2 2 16,5-2-4-16,-3 1 0 16,2-1 0-16,-1 2 0 15,3-2 1-15,2 2-2 16,0 0 2-16,0-2-1 0,3 1 0 16,-1-1 1-16,0 3-2 15,-2-3 1-15,5 0 2 16,-3 0-2-16,1 0 0 15,0 0-1-15,4 0 1 0,-2 0 0 16,0-4 1-16,-3 0-1 16,0 1 0-16,-9-4 0 15,-2 1 2-15,-6 1-3 16,-5-1 3-16,-4-1 4 16,2 0 7-16,-4 0 4 15,1 0-1-15,-1-2-3 0,-2 2-3 16,3-2-2-16,-8 2-2 15,1-1-3-15,-6 3-1 16,-6 0-2-16,-1 3 1 16,-8-1-1-16,-1 3-3 15,-2 0-10-15,0 0-16 0,-2 0-15 16,-6-2-61-16</inkml:trace>
  <inkml:trace contextRef="#ctx0" brushRef="#br0" timeOffset="24514.8043">13047 11023 251 0,'7'0'14'0,"-2"0"3"15,2 0-12-15,3 0-4 16,-1 0 0-16,-1 0 0 15,1 0 0-15,-1 0-1 16,-3 0 1-16,1 0-2 0,-3 2 2 16,2-1 9-16,-3 1 13 15,1-2 5-15,2 0-9 16,0 0-5-16,0 0-1 16,2 0-4-16,5 0-5 0,2 0-1 15,0-2-2-15,6-3-1 16,-2 2 0-16,3-1 2 15,2-2-1-15,1 1-2 16,3 1-1-16,4 1 4 16,-3 0 0-16,10 1-3 0,-1 0 1 15,7-1 1-15,2-1-1 16,7 0-5-16,2-1 11 16,7 1-6-16,-1-1 0 15,1-1 1-15,1 2-1 16,-2-2 1-16,2 2-2 15,-2 3 4-15,2 1 1 0,2 0 0 16,1 0-1-16,2 0-1 16,2 1-2-16,-3 4 1 15,1 1-1-15,-4-3 0 16,-4 0 0-16,1 0 0 16,0-3 1-16,-2 0-1 0,-1 2 0 15,-2-2 0-15,-1 2 1 16,-3-1-1-16,-4 3 0 15,-4-2 0-15,-3 3 0 16,-2-1 1-16,-4 1-1 16,-1 0 0-16,-2 0 0 0,0 1 1 15,-1 0 2-15,-2-3 1 16,-1 1-3-16,-3 1 0 16,-2 0 0-16,-3 1-1 15,-6 1-11-15,-4-2-44 16,-5-2-114-16</inkml:trace>
  <inkml:trace contextRef="#ctx0" brushRef="#br0" timeOffset="25733.4524">20898 11012 215 0,'9'4'58'0,"3"-4"-20"16,3 0-8-16,4 0 1 15,3 2-11-15,5-1-13 16,2-1-3-16,0 4-2 15,1-4-1-15,2 2-1 0,2-1 0 16,2-1 1-16,0 0-1 16,4 0 0-16,4 0 0 15,5 0 1-15,1 0-2 16,4 0 2-16,5 0-2 16,1 0 1-16,4 0 1 0,3 0 0 15,2 0-2-15,2 0 1 16,4 0 1-16,1 0-1 15,1 0 0-15,4-1 0 16,-1 1 1-16,1 0 0 16,1 0-2-16,-2 0 1 15,-1 0 0-15,-4 0 1 0,3 0-1 16,-8 0 1-16,-1 0-1 16,-2-2-1-16,-3 2 2 15,-3-2 8-15,0 0-6 16,-5 1-1-16,-3 1-2 0,-7 0 0 15,-3 0 1-15,-10 0-1 16,-4 0 0-16,-6 0 0 16,-4 3 0-16,-2 6 2 15,-7 4-5-15,-3 1-8 16,-5 2-33-16,-2-2-50 0,-7-2-127 16</inkml:trace>
  <inkml:trace contextRef="#ctx0" brushRef="#br0" timeOffset="32529.8727">10804 11667 74 0,'0'-7'27'16,"0"1"5"-16,0-1-12 15,0 2-11-15,-1-2-6 16,-3 0-5-16,2-2-24 15,2 2-32-15,0-1 25 16</inkml:trace>
  <inkml:trace contextRef="#ctx0" brushRef="#br0" timeOffset="33076.6864">10796 11583 78 0,'0'-4'65'15,"-3"1"-25"-15,3 1-7 16,-2 0 4-16,0 1-9 16,2-1-5-16,0 0-3 15,0 0 5-15,0 1-9 0,0 1-6 16,0 0-4-16,0 0-2 15,0 0-3-15,7 0 1 16,0 0 0-16,1 3-1 16,3 2 0-16,2 1 0 15,1-1-1-15,2 4 0 16,-2-4 1-16,5 2-1 0,0-1 2 16,-1-1-2-16,2 1 1 15,3-5 0-15,-1 1 0 16,1-2 1-16,4 0-1 15,-1 0 5-15,1 0-2 16,-1-3 0-16,1-3 0 0,-4 3-1 16,-1 0-2-16,-1 0 1 15,-2 1-2-15,-3 1 0 16,-2-1 3-16,-4 2-2 16,-2 0 0-16,1 0 0 0,-5 0-1 15,-1 0 0-15,-3 2 1 16,0-1-1-16,0 1 0 15,0 1 1-15,0-2-2 16,-9 1 0-16,-2 0-2 16,-1-1 1-16,-2-1-3 15,-3 0 3-15,2 0 2 16,-2 0 1-16,-3 0-1 0,2 0 0 16,0 0-2-16,-1-1-20 15,1-1 2-15,1-1 4 16,0 0 6-16,0-2 6 15,1 3-1-15,1-1 7 16,2 1-3-16,-2 0 3 0,1 2-5 16,2 0 3-16,-3 0-63 15,-1-3-173-15</inkml:trace>
  <inkml:trace contextRef="#ctx0" brushRef="#br0" timeOffset="34857.8081">11994 11646 222 0,'3'0'35'0,"-3"-5"6"16,2-1-20-16,1 3 2 15,1 0-18-15,-3 2-1 16,1-1 1-16,2 0-4 16,-3 2 0-16,1 0-1 0,2-2 0 15,-1 2 0-15,5 0 3 16,1 0 4-16,5 0-2 16,2 0-2-16,0-1 3 15,6-3 0-15,1 1-3 16,3-2-1-16,-1 0-1 15,3 0-1-15,5 3-1 16,-4-3 2-16,8 4 1 0,-3-1 0 16,2 0 1-16,-4 2 0 15,4 0 1-15,3 0-1 16,-2 0-2-16,0 0 0 16,-1 0 2-16,-2 0 2 15,0-2-3-15,-7 2 0 0,0-3 2 16,-5 3 0-16,-6 0 3 15,-5 0-2-15,-4 0-1 16,-5 0-2-16,-2 0 2 16,0 0-3-16,-15 5-1 0,-12 4 6 15,-16 4-1-15,-14 6-12 16,-20 2-28-16,-18 2-56 16,-22-1-49-16</inkml:trace>
  <inkml:trace contextRef="#ctx0" brushRef="#br0" timeOffset="37732.5976">19657 11733 161 0,'3'0'8'0,"-1"-4"5"15,1 1-3-15,2-1 17 0,-3-1-11 16,-1 2 4-16,1-1 0 15,0 2 2-15,-1 0-14 16,1 0 1-16,-2 1 0 16,2 1 0-16,-2 0-5 0,2 0-2 15,1 0-1-15,2 0 3 16,5 0 7-16,2 0 0 16,8 1 3-16,-1 1-5 15,7-2-6-15,3 0 0 16,-2 0-1-16,0 0 0 15,0-3 7-15,-2-4 8 0,-1 0 2 16,-2-4-3-16,2 4-3 16,-4-2 0-16,-3 0-3 15,-2 2-3-15,-1 2-4 16,-5 1 0-16,-1 0-4 16,-5 3 2-16,-1 1-1 15,-2 0 0-15,0 0 0 16,0 0-3-16,0 0 2 0,0 0 1 15,0 1 0-15,-2 5-4 16,-6 1-9-16,-2 1-8 16,-9 3-11-16,-1 0-16 0,-6 0-40 15,-3-1 8-15,1-1 28 16,-3-1 32-16,4-1 20 16,2-2 6-16,2-2 10 15,5-3 4-15,0 0 0 16,5 0 17-16,3 0-13 0,5 0 6 15,0-3 10-15,5-4-2 16,0-2-21-16,8 2-10 16,9-4 0-16,9-2-2 15,4 3-5-15,10-5 3 16,2 3-1-16,0-2-5 16,-1-5-64-16,-12-7-141 15</inkml:trace>
  <inkml:trace contextRef="#ctx0" brushRef="#br0" timeOffset="40826.15">19901 12701 451 0,'0'0'41'0,"0"0"4"15,0 0-26-15,2 0-16 16,3 2-5-16,5 2 4 16,0 6 0-16,5 6-1 15,-3 6 2-15,2 5 0 16,-4 12 1-16,0 5 7 16,-5 12 4-16,-1 3 1 0,2 5 1 15,-6 0-3-15,2-1-9 16,-2-5-1-16,1-7-3 15,1-3 1-15,0-8-1 16,1-8-1-16,1-8 0 16,-1-4 2-16,3-6-18 15,0-10-49-15,2-4-64 0,3-18-145 16</inkml:trace>
  <inkml:trace contextRef="#ctx0" brushRef="#br0" timeOffset="41310.469">19673 12767 303 0,'-8'-9'60'0,"3"-3"-20"16,5-2-13-16,2-4-13 16,14 2-15-16,8-2 2 15,7-1 1-15,4 1-3 16,5 2 0-16,3 1 0 0,0 6 2 15,0 4 0-15,2 5 0 16,0 0-1-16,0 11 0 16,-6 7 1-16,-3 1 0 15,-6 4-1-15,-6 1 0 16,-8 0 1-16,-7 2 0 16,-5 0 8-16,-4 3 11 0,-9 3 3 15,-9 0-7-15,-4 2-6 16,-5 0-7-16,3-2-1 15,0 0 0-15,4-5-2 16,6 2-1-16,3-5-2 0,4-2-60 16,5-6-42-16,2-10-149 15</inkml:trace>
  <inkml:trace contextRef="#ctx0" brushRef="#br0" timeOffset="41779.1872">20781 12601 277 0,'0'-10'23'16,"0"-2"13"-16,-5 2-18 15,-1 5-4-15,-1 2 2 16,0 3-1-16,0 0-6 16,-3 0-1-16,0 10-3 0,-6 8-2 15,-2 5 0-15,-1 11 0 16,-3 11 1-16,0 8 3 15,0 4 0-15,3 7 5 16,1 1 11-16,4 3 2 16,4-4-4-16,5-4-9 15,3-3-5-15,2 1 0 0,2-5 8 16,10-3-1-16,6-4-4 16,6-2-4-16,5-3-4 15,5-10 0-15,2-6-1 16,3-5-24-16,-1-13-44 0,-5-7-60 15</inkml:trace>
  <inkml:trace contextRef="#ctx0" brushRef="#br0" timeOffset="42201.0238">21024 13319 111 0,'-6'5'370'16,"4"-5"-351"-16,2-3 1 16,0-12-8-16,4-7-2 0,5-8-7 15,1-5 0-15,2-8-3 16,-2-3 0-16,-1-7 0 16,-2-3 1-16,-1-1-1 15,-2 0 1-15,-1 1-1 16,-1 6-1-16,-2 7 2 0,2 6 14 15,-1 9-4-15,1 6-5 16,0 6 0-16,1 5 0 16,4 6-6-16,5 3 0 15,0 2-4-15,8 6 3 16,5 13-1-16,6 12 2 0,3 9-1 16,0 9 2-16,3 8-1 15,-1 2 0-15,-2 3 1 16,-2-3-1-16,-5-6 2 15,-5-3-2-15,-2-4 2 16,-6-8-11-16,-3-4-11 16,-2-3-15-16,-4-8-12 0,-1-5-2 15,-4-15-50-15,0-3-76 16</inkml:trace>
  <inkml:trace contextRef="#ctx0" brushRef="#br0" timeOffset="42419.7576">21022 13200 492 0,'-11'0'49'0,"7"0"4"15,4-10-20-15,17-2-16 16,20-4-15-16,14-6-1 15,17-8-1-15,7-8-53 16,3-13-116-16</inkml:trace>
  <inkml:trace contextRef="#ctx0" brushRef="#br0" timeOffset="43529.0452">21614 12957 411 0,'11'0'29'0,"2"-11"-12"0,8 2-15 15,6-3 5-15,3 1-2 16,6-3-3-16,-2 1-2 16,6-1 1-16,-2-1-1 15,5 5-12-15,-5-3 22 16,-2 3-6-16,-4 1-4 0,-5 1-12 16,-8 1-33-16,-6 4-15 15,-7-1 6-15,-6 3 32 16,0 1 1-16,-9 0-24 15,-8 0-35-15</inkml:trace>
  <inkml:trace contextRef="#ctx0" brushRef="#br0" timeOffset="43763.4063">21740 13119 8 0,'-7'7'365'16,"5"-3"-320"-16,1-4-12 16,1 0-2-16,3 0-1 15,11-8-14-15,10-2-7 16,4-8 3-16,13 1 0 0,8-7-8 16,4-1-5-16,3 0 3 15,3-1-9-15,-10-5-89 16,-9 0-187-16</inkml:trace>
  <inkml:trace contextRef="#ctx0" brushRef="#br0" timeOffset="45107.0946">22248 12769 298 0,'0'-11'150'15,"0"-3"-136"-15,6-3 3 16,3-1-14-16,3 2 3 15,6-4 9-15,6 0 1 16,3-1-12-16,7 1 3 0,3 1-4 16,1 1-3-16,-1 0 1 15,2 7-2-15,-10 0-2 16,-5 5-34-16,-9 0-22 16,-12 4-28-16,-3 2-42 15</inkml:trace>
  <inkml:trace contextRef="#ctx0" brushRef="#br0" timeOffset="45294.5942">22437 12612 169 0,'-3'5'102'15,"3"-1"-52"-15,0 2-15 0,0 2 5 16,10 3 2-16,2 7-6 16,8 7 4-16,4 7-4 15,2 7-11-15,3 6-16 16,0 3-6-16,-2 2-1 15,-4-7-9-15,3-4-57 0,-6-10-50 16,4-11-136-16</inkml:trace>
  <inkml:trace contextRef="#ctx0" brushRef="#br0" timeOffset="45622.6467">22899 12860 456 0,'0'-2'41'16,"0"-1"-8"-16,5 3-29 15,7 0-5-15,6 9 2 16,0 7-3-16,0 4 2 0,-1 1-7 16,-2 2-22-16,-4-2-2 15,-6-3 11-15,-1-5 13 16,0-6 7-16,-4-5 1 15,0-2 23-15,0 0 25 0,-6-11-20 16,-5-6-9-16,3-5 2 16,-1-3 2-16,-1-2-8 15,3-1-6-15,4-2-7 16,3-1-3-16,0 0-9 16,10 3-19-16,3 1-33 0,1 0-36 15,-1 3-160-15</inkml:trace>
  <inkml:trace contextRef="#ctx0" brushRef="#br0" timeOffset="46044.5035">23097 12680 347 0,'4'2'76'16,"-4"1"-48"-16,2 1-22 0,-1 7-10 15,3 0 4-15,4 3 2 16,-1 4 0-16,1 1 0 16,6-3-1-16,1 0-1 15,2-2 0-15,2-5-10 16,-1-3 2-16,1-6 4 16,3 0 3-16,-2-2 3 0,0-11-1 15,0-1-1-15,-5-2 2 16,-3-2-1-16,-5-1 2 15,-4-6 6-15,-3 2 6 16,0-1 3-16,0 1-3 16,-2 4-3-16,-1 1 2 15,-1 5 0-15,4 2-1 0,0 8-5 16,0 1-3-16,0 2-3 16,6 4-7-16,4 12 0 15,5 0 5-15,3 7 3 16,0 4-2-16,4 0 0 0,-3-4-2 15,4-4-55-15,-3-6-40 16,2-6-166-16</inkml:trace>
  <inkml:trace contextRef="#ctx0" brushRef="#br0" timeOffset="46403.8474">23636 12564 453 0,'-6'0'56'0,"3"0"-36"16,3 0-20-16,-2 0-3 16,2 0-1-16,0 0-10 0,0 0-9 15,0-2 0-15,5-6 16 16,1-2-3-16,0-4 6 16,-1 0 1-16,-3 0 4 15,-2-3 2-15,0 3 5 0,0 2 6 16,0 0-4-16,-2 4-2 15,-3 3 0-15,-3 1-5 16,1 4-1-16,0 0-2 16,0 5-2-16,-1 10 1 15,5 4-3-15,1 8 2 0,2 2 2 16,5 0-1-16,12-3 3 16,1-1-1-16,6-2 2 15,7-7 1-15,4-3-2 16,1-8-21-16,-1-5-33 15,-2-5-165-15</inkml:trace>
  <inkml:trace contextRef="#ctx0" brushRef="#br0" timeOffset="46653.8221">23787 12110 539 0,'3'-2'24'16,"15"2"-2"-16,13 0-22 16,12 15-1-16,11 12 5 15,9 9 7-15,3 10-7 0,-5 9-2 16,-9 2-1-16,-9 4 1 16,-8-2-1-16,-16-2 1 15,-9-5 0-15,-10-2-1 16,-10-4-19-16,-15-6-50 15,-11-8-84-15</inkml:trace>
  <inkml:trace contextRef="#ctx0" brushRef="#br0" timeOffset="47310.023">21524 14129 503 0,'13'-6'32'0,"3"6"-25"16,10 0-7-16,6 16 0 16,4 14-1-16,-1 10 0 15,-2 10 1-15,-6 7-1 16,-2 2-2-16,-6-1 2 16,1 0 0-16,0-10 13 0,-4-5 9 15,2-9-4-15,-4-5-9 16,1-8-6-16,-4-5 0 15,-3-9-1-15,-2-7-16 16,-4-2-35-16,-2-15-39 16,-6-9-161-16</inkml:trace>
  <inkml:trace contextRef="#ctx0" brushRef="#br0" timeOffset="47638.1375">21594 14164 441 0,'-7'-16'40'15,"2"-2"5"-15,5 1-20 16,0-1-15-16,5 2-7 0,9-4 0 16,8 4-3-16,7-2 0 15,7 4 0-15,6 3 1 16,0 6-1-16,-1 5 0 15,-5 0-2-15,-6 14-17 16,-6 6-3-16,-13 4 9 0,-7 5 12 16,-4 2 0-16,-8 1 6 15,-8 0 10-15,-9-2-6 16,-4 0-4-16,0-1-2 16,-1-4-11-16,3-3-24 15,4-7-27-15,3-7-23 16,2-7-118-16</inkml:trace>
  <inkml:trace contextRef="#ctx0" brushRef="#br0" timeOffset="47997.4885">22324 13989 411 0,'1'-2'53'0,"1"-6"-22"16,-2 4-14-16,0 2 2 16,0 2-9-16,0 0-6 15,0 9-4-15,-2 9-1 0,-5 9-1 16,-2 9 1-16,0 8 1 15,-1 12 1-15,3 0 0 16,2 3-1-16,5 2 2 16,0-4 1-16,10-3-1 15,6-4-1-15,4-11 0 16,3-3 0-16,8-10-3 0,-1-7-13 16,4-9-22-16,-1-10-15 15,1-4-90-15</inkml:trace>
  <inkml:trace contextRef="#ctx0" brushRef="#br0" timeOffset="48575.5652">22945 14146 278 0,'0'-12'58'0,"0"-4"-24"15,0-2-19-15,-4 0-11 0,1-3 1 16,-4-1 7-16,1 3 6 16,-3 1-3-16,0 2-3 15,1 1-1-15,-6 5 5 16,-1 4-5-16,-5 4-5 15,0 2-5-15,-6 8 0 0,0 11-2 16,1 8 0-16,0 3 1 16,3 2-2-16,6 2 4 15,6-3-4-15,7-1 0 16,3-8-3-16,3-3-5 16,9-5 0-16,-2-3 2 15,5-7 1-15,-4-2 2 0,-1-2 4 16,1-2 2-16,0-9 0 15,-1-3 7-15,2 0 1 16,0-2 4-16,3-4 9 16,0 4-9-16,2-2-3 15,-1 0-7-15,-3 6 1 0,-1 1 3 16,-5 2 0-16,-2 3-1 16,0 3 4-16,-5 3 4 15,1 0 1-15,3 9-9 16,3 5-6-16,1 4 2 0,6 5-2 15,5 0 0-15,3 3 0 16,3-7 0-16,4-1-21 16,1-8-29-16,-3-7-28 15,-1-3-85-15</inkml:trace>
  <inkml:trace contextRef="#ctx0" brushRef="#br0" timeOffset="48888.0732">22961 13661 378 0,'-1'-11'62'0,"1"-3"-20"16,5 0-17-16,16 3-20 15,11 4 2-15,10 5 6 16,6 2-1-16,2 18-8 16,-1 12-4-16,-2 17 0 15,-13 11 1-15,-9 10-2 16,-18 11 1-16,-7 1 2 0,-11 1-3 16,-17-5-3-16,-1-1-8 15,-7-7-19-15,0-11-57 16,2-13-252-16</inkml:trace>
  <inkml:trace contextRef="#ctx0" brushRef="#br0" timeOffset="50247.3263">21961 13368 416 0,'-9'0'39'15,"4"0"-15"-15,0 0-17 16,5-3 2-16,0 3-9 0,0 0-6 15,0 0 8-15,10 9 0 16,-3 3 0-16,3 6-2 16,0 2 1-16,0 3 0 15,-1 4 1-15,-1-1-2 16,-1-2 1-16,0 2-5 0,0-6-27 16,-2 0-29-16,1-4-34 15,-2-2-63-15</inkml:trace>
  <inkml:trace contextRef="#ctx0" brushRef="#br0" timeOffset="50544.1795">21954 13693 375 0,'0'-3'29'0,"-2"-3"-1"16,2 5-17-16,0 1-7 0,0 0-3 15,0 0-2-15,0 7 1 16,5 5 0-16,2-1 0 16,0 1 0-16,3-1 0 15,0 0 0-15,2-6 0 0,3-4 0 16,4-1 3-16,1-1 7 16,2-11 9-16,0-6-2 15,4-4-1-15,0-1-5 16,-3-4 3-16,-1 4-8 15,-3-2-4-15,-1-1-18 16,-5 0-56-16,-2-2-113 0</inkml:trace>
  <inkml:trace contextRef="#ctx0" brushRef="#br0" timeOffset="51606.6232">25171 12628 317 0,'-7'-11'18'0,"2"1"22"16,3 1-13-16,0 2-2 16,2 1-3-16,0 5-2 15,0 1-8-15,2 0-11 16,5 10-5-16,8 10 2 0,-1 9 0 15,6 6 1-15,-1 8 1 16,3 3-1-16,3-1 1 16,-3-2 0-16,1-5 0 15,-3-10-1-15,-4-7 1 16,-3-6 0-16,-6-7 0 16,-6-4 0-16,-1-4 1 0,0 0 4 15,-10-14 10-15,-5-4-12 16,-4-9-2-16,-3-3-1 15,-1-5 1-15,-3-5 2 16,7 2-1-16,-1-1 3 16,10 4 8-16,3-1 0 0,5 6-8 15,2-1-5-15,9 2 0 16,10 3-7-16,6 1-8 16,7 3-1-16,2 5 5 15,3 6 9-15,-3 7 2 0,-3 4-1 16,-9 7-2-16,-9 13 2 15,-11 7-2-15,-2 3 0 16,-22 4 5-16,-12 2 2 16,-5 1-2-16,-5-1 1 15,2-4-3-15,8-3-2 16,5-8 2-16,12-5-9 0,10-7-16 16,7-7-52-16,5-2-130 15</inkml:trace>
  <inkml:trace contextRef="#ctx0" brushRef="#br0" timeOffset="51887.8195">25744 12429 391 0,'7'-6'34'0,"-3"5"-7"0,-4-2-17 15,0 3-3-15,0 0-4 16,0 13-3-16,-5 5 0 15,-4 12 1-15,-3 7 0 16,-1 12 2-16,-1 4-3 16,2 8 2-16,4 2 4 15,2-5 1-15,6-4-4 0,9-2-3 16,11-13 0-16,7-3 1 16,11-11-1-16,3-10-14 15,8-7-26-15,-2-8-47 16,1-3-87-16</inkml:trace>
  <inkml:trace contextRef="#ctx0" brushRef="#br0" timeOffset="52247.2187">26159 12944 415 0,'-7'-16'31'0,"2"-5"-15"16,-1-6-15-16,-1-5 1 15,3-4-1-15,-3 1-1 0,3-3 1 16,1 0 1-16,-2-1 10 16,1 2 2-16,4 3 2 15,-1 4-4-15,1 4-5 16,0 5 9-16,0 7 2 15,3 5-12-15,7 7-6 16,5 2-2-16,3 11-3 0,4 12 3 16,1 11-2-16,0 7 2 15,-1 4 0-15,-2 1 2 16,-1 0-1-16,-4-3-8 16,-1-5-21-16,-3-8-33 0,-4-11-74 15,2-7-170-15</inkml:trace>
  <inkml:trace contextRef="#ctx0" brushRef="#br0" timeOffset="52497.1965">26050 12762 485 0,'0'0'40'16,"0"-2"-14"-16,0-5-20 16,12-3 2-16,8-3-6 15,5-3 3-15,13-2-5 16,4-3 0-16,9-4 0 0,5 0-21 16,2-2-31-16,-5-4-18 15,-4 1-50-15,-8 4-179 16</inkml:trace>
  <inkml:trace contextRef="#ctx0" brushRef="#br0" timeOffset="52778.3797">26321 12769 351 0,'-8'11'59'15,"5"-6"-16"-15,3-3-32 16,1 2-7-16,16-4 10 0,5 0 8 16,14-9-8-16,5-6-9 15,13-6-2-15,5-4-3 16,2-3-15-16,-3-3-17 15,-9 1-41-15,-8-1-116 16</inkml:trace>
  <inkml:trace contextRef="#ctx0" brushRef="#br0" timeOffset="53325.2335">26405 12621 387 0,'-12'0'21'0,"5"0"3"16,5-2-12-16,2 0 7 15,2-3-5-15,11-2 2 0,13 0-17 16,6-9 4-16,11 1-3 16,6-4-24-16,1 1-10 15,-2-1-24-15,-4-3-68 16</inkml:trace>
  <inkml:trace contextRef="#ctx0" brushRef="#br0" timeOffset="53778.3194">27097 12487 328 0,'3'0'69'0,"-1"0"-30"15,0 0-17-15,-1 0-1 16,1 0 6-16,0 0-14 16,1 4-10-16,1 5-5 15,0 5-2-15,-2 6-21 16,1 8 5-16,1 4 5 16,-2-1 4-16,-1-1 0 15,1-3 1-15,2-6 1 0,-3-8 8 16,1-4 1-16,-2-7 4 15,0-2 28-15,0-8 27 16,-10-6-37-16,-3-7-18 16,-5-8 1-16,-2-5 3 0,-4-7 0 15,-3-2-2-15,-1-7-2 16,3 4-2-16,5-4 0 16,3 7 5-16,7 4 4 15,7 3-2-15,3 6-8 16,5 5-3-16,10 4-31 15,5 3-14-15,1-1-20 0,-1 6-75 16</inkml:trace>
  <inkml:trace contextRef="#ctx0" brushRef="#br0" timeOffset="53965.8086">26858 12575 544 0,'13'4'53'16,"9"-4"-41"-16,16 0-13 0,11-10-15 15,10-2-19-15,2-6-39 16,0-4-38-16,-10 1-220 16</inkml:trace>
  <inkml:trace contextRef="#ctx0" brushRef="#br0" timeOffset="55075.1104">27514 12435 437 0,'2'-8'29'0,"1"-3"7"16,-3 6-30-16,-5 1-5 16,-7 4-3-16,-2 0-1 0,-2 12-1 15,-4 12 3-15,-3 2-5 16,1 5-4-16,-1 1 0 15,5-2-4-15,0-5 8 16,7-3 0-16,5-6 1 16,1-9 4-16,5-2-2 0,0-3-13 15,8-2 20-15,2 0 4 16,2-9-8-16,2-2-4 16,1-5 3-16,0-2 4 15,-1-1 7-15,1-1 8 0,-1 4-2 16,1 0-7-16,-3 6-3 15,0 2-5-15,3 8 2 16,-1 0-1-16,-1 8-2 16,6 5 0-16,1 4 3 15,0-3-4-15,3-1-2 16,1-7-13-16,-3-2-2 0,0-4-8 16,-4-2-12-16,-5-10-11 15,1-6 19-15,-4-4 11 16,-2-4-10-16,-1-3 18 15,-4-1 7-15,-2-5 3 16,0-3 2-16,0-1 12 0,-4 1 23 16,-4 0 2-16,3 9 7 15,0 0-11-15,0 9-10 16,0 4-7-16,0 4-4 16,2 3-8-16,1 5-4 15,0 4-1-15,2 0 0 0,0 8-8 16,0 7-4-16,0 7 12 15,0 5 0-15,0 5 0 16,5 0 0-16,3 0 0 16,3-2 0-16,-1-1-2 15,9-4 2-15,-1-5-1 16,4-5 4-16,2-5-6 0,3-5 4 16,2-5 2-16,-4 0-1 15,2-4-1-15,-6-5-4 16,-2-1 2-16,-6-3 3 15,-5-1 0-15,-2 1 1 16,-6 1 11-16,0-1-2 0,0 3 1 16,0 1 1-16,0 1-2 15,-2 5-5-15,2 1-5 16,0 2-3-16,0 0-1 16,9 0-5-16,1 2 0 15,8 5 6-15,0 4-1 0,4 5 2 16,-4 3-1-16,-1 1-8 15,-4 3-9-15,-4 1 3 16,-2-3 2-16,-7-4 11 16,0-2 1-16,0-4 2 15,-5-8-1-15,-4 1 2 16,2-4 2-16,1 0-2 0,4-6 2 16,2-6-2-16,0-4-2 15,4-3-2-15,7-5-3 16,1 1 3-16,2-2 0 15,-4 0 2-15,0 0 1 16,0 0 12-16,-3 2 0 0,-2 1-3 16,-5 3-9-16,0 3 0 15,0 5 5-15,0 2-1 16,-2 3-1-16,-6 6-1 16,-2 0-3-16,1 0 0 0,-1 11 0 15,2 4-2-15,6 3 1 16,2 1 0-16,0 3-1 15,8-1 0-15,6-5 1 16,5 0 1-16,1-7-2 16,4-3-8-16,3-6-17 0,0 0-18 15,-2-15-78-15,-4-6-156 16</inkml:trace>
  <inkml:trace contextRef="#ctx0" brushRef="#br0" timeOffset="55293.8519">28334 11882 495 0,'-4'-16'15'16,"4"6"23"-16,5 5-20 15,14 5-18-15,8 0-1 16,5 13 1-16,13 11 0 0,2 8-1 16,2 13 0-16,-3 8 0 15,-9 6 1-15,-10 5 1 16,-15 2-1-16,-10 0-21 15,-7-3-17-15,-20-5-1 16,-13-5-48-16,1-9-180 16</inkml:trace>
  <inkml:trace contextRef="#ctx0" brushRef="#br0" timeOffset="55918.8005">26416 13802 442 0,'9'3'110'0,"1"-1"-87"16,3 4-24-16,5 4-1 15,0 3 1-15,1 6 1 16,-2 3 0-16,-2 4 0 16,-3 5 0-16,-2-1 0 15,0 4 0-15,-1-3 0 16,-4-3 0-16,2-3-19 0,-5-9-12 15,4-5-20-15,-6-6-9 16,0-5-43-16,0-5-93 16</inkml:trace>
  <inkml:trace contextRef="#ctx0" brushRef="#br0" timeOffset="56231.271">26325 13708 452 0,'-7'-15'59'0,"7"1"1"16,7 0-37-16,18-1-22 16,9-1 0-16,7 0-7 15,9 2-7-15,0 3-5 16,2 6 15-16,-3 5 0 0,-9 0 0 15,-10 14-2-15,-8 6 0 16,-13 3 4-16,-9 4-1 16,-6 3 2-16,-17-2 5 0,-8 1-3 15,-4-4-2-15,-1-4-11 16,1-4-11-16,11-7-13 16,7-6-20-16,6-4-65 15</inkml:trace>
  <inkml:trace contextRef="#ctx0" brushRef="#br0" timeOffset="56559.3691">26939 13390 471 0,'1'-2'40'0,"1"-2"-10"16,0 4-21-16,0 0-10 16,1 4-2-16,1 10 1 15,-1 10 0-15,-3 6 2 0,0 7 0 16,0 8 0-16,0 7-1 16,0 1 1-16,0 1 1 15,4-1 5-15,12-5-1 16,6-1-1-16,5-6-3 15,4-7 0-15,6-6 1 0,2-5-14 16,2-7-30-16,1-10-17 16,-4-6-50-16</inkml:trace>
  <inkml:trace contextRef="#ctx0" brushRef="#br0" timeOffset="57246.8208">27202 13556 413 0,'-7'3'68'15,"2"-3"-46"-15,5 0-17 16,0 0-7-16,0 0 0 0,0 0-6 16,5 0 12-16,4 0 3 15,6-1-5-15,7-7-1 16,2-4 1-16,5 1-1 16,3-1-1-16,-2 1 1 15,-1 3-1-15,-2-4 0 16,-5 7 0-16,-3 0 0 0,-2 2 0 15,-3-2 3-15,-1 5 8 16,1-1 0-16,-1 1-1 16,3 0-3-16,0 0-5 15,-2 0 1-15,-1 1-3 16,0 4 0-16,-3-2 0 0,0 2 0 16,-2 4 0-16,-1 3-2 15,-3 0 2-15,4 6-1 16,-3 6 5-16,0 1 6 15,2 7 4-15,2 0 1 16,2 0-1-16,0 2-2 0,-1-2 0 16,1-1-6-16,-2-5-4 15,2-4-2-15,-2-2 1 16,-3-7-8-16,0-1-20 16,-2-7-19-16,-1-5-36 15,2-2-65-15</inkml:trace>
  <inkml:trace contextRef="#ctx0" brushRef="#br0" timeOffset="57856.1662">28118 13527 390 0,'0'-12'57'0,"2"-3"-26"15,0-6-20-15,-2 1-8 16,1 2-2-16,-1-1 1 16,0 6-2-16,0 0 0 15,0 3-2-15,-5 3-4 0,-2 2 0 16,-4 2 4-16,-1 1 0 15,-7 2 2-15,0 0-1 16,-3 10-1-16,0 8 0 16,0 4 1-16,0 6 0 15,4 2-1-15,5 4 0 16,3-2 1-16,6-3 1 0,4 0-7 16,0-10-3-16,9-5-9 15,5-5 5-15,3-5 13 16,0-4-5-16,3 0-17 15,-3-13 8-15,-1-3-1 0,0 0 10 16,-4-6 9-16,-1 4 17 16,0 1 8-16,1-1 5 15,-1 2-8-15,-2 2-11 16,-2-3-6-16,-1 8-5 16,-3-3-1-16,1 3-1 15,-4 3 1-15,1 0-2 0,-1 2 1 16,0 4 1-16,0 0 1 15,2 7-6-15,3 10 1 16,0 2 1-16,2 8 5 16,3-2 0-16,5 4-3 15,4-4 0-15,3-6-6 0,5-8-35 16,4-8-35-16,-3-3-119 16</inkml:trace>
  <inkml:trace contextRef="#ctx0" brushRef="#br0" timeOffset="58262.375">28052 13044 450 0,'0'-4'41'0,"0"-3"-4"15,0 2-28-15,12 2-2 16,13-1-7-16,8 4 1 15,10 0-2-15,7 4 1 0,11 11 0 16,4 10-1-16,-3 10-1 16,-2 11 1-16,-6 8-1 15,-11 4 2-15,-9 3-1 16,-14 0 0-16,-12 0 0 16,-8-1 1-16,-12-3 0 0,-17-2-5 15,-10-2-16-15,-5-3-23 16,-3-7-73-16,-1-12-155 15</inkml:trace>
  <inkml:trace contextRef="#ctx0" brushRef="#br0" timeOffset="66937.5115">5344 12511 346 0,'3'-7'28'16,"-3"-3"1"-16,2 1-12 15,0 4-11-15,0-2-3 0,-2 3-2 16,0 1 0-16,0-2 0 16,0 3-1-16,0 0 1 15,0 0 2-15,0 2-2 16,0-1 0-16,0 1 0 15,0 0-2-15,3 0-3 0,4 0 2 16,3 0 6-16,2 0 1 16,2 0-2-16,6 0 0 15,2 0 1-15,2 0 0 16,5 0 0-16,9 3 0 16,5-3 4-16,8 0 1 15,4 0-3-15,6 0-3 0,4 0 0 16,3-3-3-16,2-3 3 15,-2 1-3-15,4-4 0 16,2 2 0-16,-1-3 0 16,-1 4 0-16,0 0 1 15,-1 1 0-15,-6 2 1 0,-1 0 0 16,-8 3-1-16,-5-1 2 16,-7 1 0-16,-5 0 0 15,-5-2 5-15,-7 2-2 16,-4-2-3-16,-3 0-3 15,-4 1 1-15,0-1-1 16,1-2 0-16,-2 1-8 0,4-2-27 16,-5-6-38-16,-3-6-164 15</inkml:trace>
  <inkml:trace contextRef="#ctx0" brushRef="#br0" timeOffset="68124.9084">7531 12366 264 0,'-3'0'33'0,"0"0"3"0,1-2-27 16,0 0-7-16,1 2-2 16,-3-1 0-16,1-1 0 15,1 0 0-15,0 0 1 16,0 1-1-16,1-1 6 0,1 2 7 16,-2 0 2-16,2 0-4 15,0 0-7-15,0-2-2 16,0 2-2-16,0 0-2 15,0 0 1-15,2 0 6 16,5 0 1-16,1 0-1 0,4 0-1 16,2 0 1-16,2 0-2 15,2 0 0-15,2 0-2 16,3 0 0-16,3 0-2 16,3 0 1-16,4 0 0 15,3-2 4-15,2 2-3 16,3 0 1-16,0 0-2 15,4 0 1-15,0 0-1 0,3 4 0 16,5-1 0-16,-3 1 1 16,-2 3-1-16,7-1-1 15,-2-1 1-15,1 0-4 16,3 2 6-16,3 1-1 0,1-1-1 16,0-2 1-16,2 0-4 15,-2-2 2-15,-2 2 3 16,0-4-4-16,-3-1 3 15,-4 2 0-15,0-2 2 0,-6 2 6 16,0 0 5 0,-7 1-3-16,0 0-3 0,-8 3-5 15,-1 0-3-15,-8 4 1 16,-2 0-4-16,-6 2-18 16,-4 0-2-16,-2 2-2 15,-8-2-15-15,0-2-88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emf"/><Relationship Id="rId4" Type="http://schemas.openxmlformats.org/officeDocument/2006/relationships/customXml" Target="../ink/ink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emf"/><Relationship Id="rId4" Type="http://schemas.openxmlformats.org/officeDocument/2006/relationships/customXml" Target="../ink/ink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emf"/><Relationship Id="rId4" Type="http://schemas.openxmlformats.org/officeDocument/2006/relationships/customXml" Target="../ink/ink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emf"/><Relationship Id="rId4" Type="http://schemas.openxmlformats.org/officeDocument/2006/relationships/customXml" Target="../ink/ink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emf"/><Relationship Id="rId4" Type="http://schemas.openxmlformats.org/officeDocument/2006/relationships/customXml" Target="../ink/ink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Probability and </a:t>
            </a:r>
            <a:br>
              <a:rPr lang="en-US" dirty="0"/>
            </a:br>
            <a:r>
              <a:rPr lang="en-US" dirty="0"/>
              <a:t>Bayesian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 and Bharat Varma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</a:t>
            </a:r>
            <a:r>
              <a:rPr lang="en-US" dirty="0" smtClean="0"/>
              <a:t>Experts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/>
              <a:t>Probability provides a way to summarize the uncertainty</a:t>
            </a:r>
          </a:p>
          <a:p>
            <a:endParaRPr lang="en-US" dirty="0"/>
          </a:p>
          <a:p>
            <a:r>
              <a:rPr lang="en-US" dirty="0"/>
              <a:t>You can reach Bangalore Airport from MG Road within 90 </a:t>
            </a:r>
            <a:r>
              <a:rPr lang="en-US" dirty="0" err="1"/>
              <a:t>mins</a:t>
            </a:r>
            <a:r>
              <a:rPr lang="en-US" dirty="0"/>
              <a:t> if you go by route A.</a:t>
            </a:r>
          </a:p>
          <a:p>
            <a:pPr lvl="1"/>
            <a:r>
              <a:rPr lang="en-US" dirty="0"/>
              <a:t>If we know that it is evening, the Probability of the statement can be 0.4</a:t>
            </a:r>
          </a:p>
          <a:p>
            <a:pPr lvl="1"/>
            <a:r>
              <a:rPr lang="en-US" dirty="0"/>
              <a:t>Based on available information the Probability would capture the belief better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7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Statistics &amp; Probability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pPr marL="457200" indent="-457200"/>
            <a:r>
              <a:rPr lang="en-IN" dirty="0"/>
              <a:t>Statistics – Statistics provides a way of organizing data to extract information on a wider and objective basis than relying on personal experience.</a:t>
            </a:r>
          </a:p>
          <a:p>
            <a:pPr marL="1066785" lvl="1" indent="-457200"/>
            <a:r>
              <a:rPr lang="en-IN" dirty="0"/>
              <a:t>Analyse the past events</a:t>
            </a:r>
          </a:p>
          <a:p>
            <a:pPr marL="457200" indent="-457200">
              <a:spcBef>
                <a:spcPts val="2133"/>
              </a:spcBef>
            </a:pPr>
            <a:r>
              <a:rPr lang="en-IN" dirty="0"/>
              <a:t>Probability – Predict the likelihood of a future event</a:t>
            </a:r>
          </a:p>
          <a:p>
            <a:pPr marL="457200" indent="-457200">
              <a:spcBef>
                <a:spcPts val="2133"/>
              </a:spcBef>
            </a:pPr>
            <a:r>
              <a:rPr lang="en-IN" dirty="0"/>
              <a:t>Questions addressed:</a:t>
            </a:r>
          </a:p>
          <a:p>
            <a:pPr marL="1066785" lvl="1" indent="-457200"/>
            <a:r>
              <a:rPr lang="en-IN" i="1" dirty="0"/>
              <a:t>Statistics</a:t>
            </a:r>
            <a:r>
              <a:rPr lang="en-IN" dirty="0"/>
              <a:t> – How ideal is the world?</a:t>
            </a:r>
          </a:p>
          <a:p>
            <a:pPr marL="1066785" lvl="1" indent="-457200"/>
            <a:r>
              <a:rPr lang="en-IN" i="1" dirty="0"/>
              <a:t>Probability</a:t>
            </a:r>
            <a:r>
              <a:rPr lang="en-IN" dirty="0"/>
              <a:t> – What will happen in a given ideal world?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54160" y="2451960"/>
              <a:ext cx="4749840" cy="1692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47680" y="2441160"/>
                <a:ext cx="4765320" cy="170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Probability</a:t>
            </a:r>
            <a:r>
              <a:rPr lang="en-US" dirty="0"/>
              <a:t> Basics </a:t>
            </a:r>
            <a:r>
              <a:rPr lang="mr-IN" dirty="0"/>
              <a:t>–</a:t>
            </a:r>
            <a:r>
              <a:rPr lang="en-US" dirty="0"/>
              <a:t> Sample Space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pPr marL="457200" indent="-457200"/>
            <a:r>
              <a:rPr lang="en-IN" b="1" dirty="0"/>
              <a:t>Sample Space</a:t>
            </a:r>
            <a:r>
              <a:rPr lang="en-IN" dirty="0"/>
              <a:t>: Set of all possible outcomes.</a:t>
            </a:r>
          </a:p>
          <a:p>
            <a:pPr marL="1066785" lvl="1" indent="-457200"/>
            <a:r>
              <a:rPr lang="en-IN" dirty="0"/>
              <a:t>Ex: After tossing 2 coins, the set of all possible outcomes are </a:t>
            </a:r>
          </a:p>
          <a:p>
            <a:pPr marL="1066785" lvl="1" indent="-457200"/>
            <a:r>
              <a:rPr lang="en-IN" dirty="0"/>
              <a:t>{HH, HT, TH, TT}</a:t>
            </a:r>
          </a:p>
          <a:p>
            <a:pPr marL="457200" indent="-457200">
              <a:spcBef>
                <a:spcPts val="2133"/>
              </a:spcBef>
            </a:pPr>
            <a:endParaRPr lang="en-IN" b="1" dirty="0"/>
          </a:p>
          <a:p>
            <a:pPr marL="457200" indent="-457200">
              <a:spcBef>
                <a:spcPts val="2133"/>
              </a:spcBef>
            </a:pPr>
            <a:r>
              <a:rPr lang="en-IN" b="1" dirty="0"/>
              <a:t>Event</a:t>
            </a:r>
            <a:r>
              <a:rPr lang="en-IN" dirty="0"/>
              <a:t>: A subset of a sample space.</a:t>
            </a:r>
          </a:p>
          <a:p>
            <a:pPr marL="1066785" lvl="1" indent="-457200"/>
            <a:r>
              <a:rPr lang="en-IN" dirty="0"/>
              <a:t>An event of interest might be - {HH}</a:t>
            </a:r>
          </a:p>
          <a:p>
            <a:pPr marL="457200" indent="-457200">
              <a:spcBef>
                <a:spcPts val="2133"/>
              </a:spcBef>
              <a:spcAft>
                <a:spcPts val="2133"/>
              </a:spcAft>
            </a:pP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36880" y="2545920"/>
              <a:ext cx="3154320" cy="1366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29680" y="2536560"/>
                <a:ext cx="3170520" cy="138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71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Probability</a:t>
            </a:r>
            <a:r>
              <a:rPr lang="en-US" dirty="0"/>
              <a:t> Basics </a:t>
            </a:r>
            <a:r>
              <a:rPr lang="mr-IN" dirty="0"/>
              <a:t>–</a:t>
            </a:r>
            <a:r>
              <a:rPr lang="en-US" dirty="0"/>
              <a:t> Probability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pPr marL="457200" indent="-457200"/>
            <a:r>
              <a:rPr lang="en-IN" dirty="0"/>
              <a:t>A fully specified </a:t>
            </a:r>
            <a:r>
              <a:rPr lang="en-IN" b="1" dirty="0"/>
              <a:t>probability model</a:t>
            </a:r>
            <a:r>
              <a:rPr lang="en-IN" dirty="0"/>
              <a:t> associates a numerical probability P(ω) with each possible world.</a:t>
            </a:r>
          </a:p>
          <a:p>
            <a:pPr marL="457200" indent="-457200"/>
            <a:endParaRPr lang="en-IN" dirty="0"/>
          </a:p>
          <a:p>
            <a:pPr marL="457200" indent="-457200"/>
            <a:r>
              <a:rPr lang="en-IN" dirty="0"/>
              <a:t>The basic axioms</a:t>
            </a:r>
          </a:p>
          <a:p>
            <a:pPr marL="1066785" lvl="1" indent="-457200">
              <a:buFont typeface="+mj-lt"/>
              <a:buAutoNum type="arabicPeriod"/>
            </a:pPr>
            <a:r>
              <a:rPr lang="en-IN" dirty="0"/>
              <a:t>Every possible world has a probability between 0 and 1</a:t>
            </a:r>
          </a:p>
          <a:p>
            <a:pPr marL="1066785" lvl="1" indent="-457200">
              <a:buFont typeface="+mj-lt"/>
              <a:buAutoNum type="arabicPeriod"/>
            </a:pPr>
            <a:r>
              <a:rPr lang="en-IN" dirty="0"/>
              <a:t>Sum of probabilities of possible worlds is 1</a:t>
            </a:r>
          </a:p>
          <a:p>
            <a:pPr marL="1066785" lvl="1" indent="-457200">
              <a:buFont typeface="+mj-lt"/>
              <a:buAutoNum type="arabicPeriod"/>
            </a:pPr>
            <a:r>
              <a:rPr lang="en-IN" dirty="0"/>
              <a:t>E.g., P(HH) = 0.25; P(HT) = 0.25; P(TT) = 0.25, P(TH) = 0.25</a:t>
            </a:r>
          </a:p>
          <a:p>
            <a:pPr marL="1066785" lvl="1" indent="-457200">
              <a:buFont typeface="+mj-lt"/>
              <a:buAutoNum type="arabicPeriod"/>
            </a:pPr>
            <a:endParaRPr lang="en-IN" dirty="0"/>
          </a:p>
          <a:p>
            <a:pPr marL="0" indent="0">
              <a:spcBef>
                <a:spcPts val="2133"/>
              </a:spcBef>
              <a:buNone/>
            </a:pPr>
            <a:endParaRPr lang="en-IN" dirty="0"/>
          </a:p>
          <a:p>
            <a:pPr marL="0" indent="609585">
              <a:spcBef>
                <a:spcPts val="2133"/>
              </a:spcBef>
              <a:buNone/>
            </a:pPr>
            <a:r>
              <a:rPr lang="en-IN" dirty="0"/>
              <a:t> </a:t>
            </a:r>
          </a:p>
          <a:p>
            <a:pPr marL="0" indent="609585">
              <a:spcBef>
                <a:spcPts val="2133"/>
              </a:spcBef>
              <a:spcAft>
                <a:spcPts val="2133"/>
              </a:spcAft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14" y="4343400"/>
            <a:ext cx="7425022" cy="116944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9046800" y="2150280"/>
              <a:ext cx="2667960" cy="2964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7800" y="2145240"/>
                <a:ext cx="2680560" cy="29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462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" dirty="0"/>
              <a:t>Probability</a:t>
            </a:r>
            <a:r>
              <a:rPr lang="en-US" dirty="0"/>
              <a:t> Basics </a:t>
            </a:r>
            <a:r>
              <a:rPr lang="mr-IN" dirty="0"/>
              <a:t>–</a:t>
            </a:r>
            <a:r>
              <a:rPr lang="en-US" dirty="0"/>
              <a:t> Exclusive / Exhaustive events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pPr marL="457200" indent="-457200"/>
            <a:r>
              <a:rPr lang="en-IN" dirty="0"/>
              <a:t>Mutually Exclusive Events: </a:t>
            </a:r>
          </a:p>
          <a:p>
            <a:pPr marL="1066785" lvl="1" indent="-457200"/>
            <a:r>
              <a:rPr lang="en-IN" dirty="0"/>
              <a:t>Two events (or propositions) are mutually exclusive or disjoint if they cannot both occur at the same time(be true). </a:t>
            </a:r>
          </a:p>
          <a:p>
            <a:pPr marL="1066785" lvl="1" indent="-457200"/>
            <a:r>
              <a:rPr lang="en-IN" dirty="0"/>
              <a:t>A clear example is the set of outcomes of a single coin toss, which can result in either heads or tails, but not both.</a:t>
            </a:r>
          </a:p>
          <a:p>
            <a:pPr marL="457200" indent="-457200">
              <a:spcBef>
                <a:spcPts val="2133"/>
              </a:spcBef>
            </a:pPr>
            <a:r>
              <a:rPr lang="en-IN" dirty="0"/>
              <a:t>Exhaustive Events:</a:t>
            </a:r>
          </a:p>
          <a:p>
            <a:pPr marL="1066785" lvl="1" indent="-457200"/>
            <a:r>
              <a:rPr lang="en-IN" dirty="0"/>
              <a:t>A set of events is jointly or collectively exhaustive if at least one of the events must occur. </a:t>
            </a:r>
          </a:p>
          <a:p>
            <a:pPr marL="1066785" lvl="1" indent="-457200"/>
            <a:r>
              <a:rPr lang="en-IN" dirty="0"/>
              <a:t>E.g., when rolling a six-sided die, the events 1, 2, 3, 4, 5, and 6 are collectively exhaustive.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073200" y="3993840"/>
              <a:ext cx="1670040" cy="841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63840" y="3985200"/>
                <a:ext cx="1690560" cy="8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Probability</a:t>
            </a:r>
            <a:r>
              <a:rPr lang="en-US" dirty="0"/>
              <a:t> Basics - Propositions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pPr marL="457200" indent="-457200"/>
            <a:r>
              <a:rPr lang="en-IN" dirty="0"/>
              <a:t>Probabilistic assertions (Propositions)</a:t>
            </a:r>
          </a:p>
          <a:p>
            <a:pPr marL="1066785" lvl="1" indent="-457200"/>
            <a:r>
              <a:rPr lang="en-IN" dirty="0"/>
              <a:t>Usually not a particular world event but about a set of them</a:t>
            </a:r>
          </a:p>
          <a:p>
            <a:pPr marL="1066785" lvl="1" indent="-457200"/>
            <a:r>
              <a:rPr lang="en-IN" dirty="0"/>
              <a:t>E.g., two dice when rolled, a proposition φ can be “the sum of dice is 11”</a:t>
            </a:r>
          </a:p>
          <a:p>
            <a:pPr marL="457200" indent="-457200">
              <a:spcBef>
                <a:spcPts val="2133"/>
              </a:spcBef>
            </a:pPr>
            <a:r>
              <a:rPr lang="en-IN" dirty="0"/>
              <a:t>For any proposition φ, </a:t>
            </a:r>
          </a:p>
          <a:p>
            <a:pPr marL="457200" indent="-457200">
              <a:spcBef>
                <a:spcPts val="2133"/>
              </a:spcBef>
            </a:pPr>
            <a:r>
              <a:rPr lang="en-IN" dirty="0"/>
              <a:t>P(φ) = P(sum = 11) 	= P((5, 6)) + P((6, 5)) </a:t>
            </a:r>
          </a:p>
          <a:p>
            <a:pPr marL="1219170" indent="609585">
              <a:spcBef>
                <a:spcPts val="2133"/>
              </a:spcBef>
              <a:spcAft>
                <a:spcPts val="2133"/>
              </a:spcAft>
              <a:buNone/>
            </a:pPr>
            <a:r>
              <a:rPr lang="en-IN" dirty="0"/>
              <a:t>		= 1/36 + 1/36 = 1/18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40200" y="3547080"/>
              <a:ext cx="4515120" cy="825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1920" y="3537360"/>
                <a:ext cx="4532760" cy="8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018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Assertions and Propositions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90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Proposition </a:t>
                </a:r>
                <a:r>
                  <a:rPr lang="mr-IN" dirty="0"/>
                  <a:t>–</a:t>
                </a:r>
                <a:r>
                  <a:rPr lang="en-US" dirty="0"/>
                  <a:t> describe sets of possible worlds written in combination of Propositional Logic and Constraint Satisfaction (CSP) notation</a:t>
                </a:r>
              </a:p>
              <a:p>
                <a:endParaRPr lang="en-US" dirty="0"/>
              </a:p>
              <a:p>
                <a:r>
                  <a:rPr lang="en-US" dirty="0"/>
                  <a:t>From the concepts of CSP</a:t>
                </a:r>
              </a:p>
              <a:p>
                <a:pPr lvl="1"/>
                <a:r>
                  <a:rPr lang="en-US" dirty="0"/>
                  <a:t>Variables: In probabilities, we call all variables as random variables. E.g., Die</a:t>
                </a:r>
                <a:r>
                  <a:rPr lang="en-US" baseline="-25000" dirty="0"/>
                  <a:t>1</a:t>
                </a:r>
                <a:r>
                  <a:rPr lang="en-US" dirty="0"/>
                  <a:t>, Sum. Random variables usually begin with capital letter.</a:t>
                </a:r>
              </a:p>
              <a:p>
                <a:pPr lvl="1"/>
                <a:r>
                  <a:rPr lang="en-US" dirty="0"/>
                  <a:t>Domain: Each random variable would have a set of values it can take. </a:t>
                </a:r>
                <a:r>
                  <a:rPr lang="en-US" dirty="0" err="1"/>
                  <a:t>E.g</a:t>
                </a:r>
                <a:r>
                  <a:rPr lang="en-US" dirty="0"/>
                  <a:t>,. Die</a:t>
                </a:r>
                <a:r>
                  <a:rPr lang="en-US" baseline="-25000" dirty="0"/>
                  <a:t>1</a:t>
                </a:r>
                <a:r>
                  <a:rPr lang="en-US" dirty="0"/>
                  <a:t> = {1, 2, 3, 4, 5, 6}. The values are always lowercase. For Boolean variable the domain is {true, false}</a:t>
                </a:r>
              </a:p>
              <a:p>
                <a:pPr lvl="1"/>
                <a:r>
                  <a:rPr lang="en-US" dirty="0" err="1"/>
                  <a:t>Abbrevation</a:t>
                </a:r>
                <a:r>
                  <a:rPr lang="en-US" dirty="0"/>
                  <a:t>: For variable A = True, is usually abbreviated as </a:t>
                </a:r>
                <a:r>
                  <a:rPr lang="en-US" i="1" dirty="0"/>
                  <a:t>”a”</a:t>
                </a:r>
                <a:r>
                  <a:rPr lang="en-US" dirty="0"/>
                  <a:t> and A = False as </a:t>
                </a:r>
                <a:r>
                  <a:rPr lang="en-US" i="1" dirty="0"/>
                  <a:t>“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i="1" dirty="0"/>
                  <a:t>a” . </a:t>
                </a:r>
                <a:r>
                  <a:rPr lang="en-US" dirty="0"/>
                  <a:t>E.g., The use of </a:t>
                </a:r>
                <a:r>
                  <a:rPr lang="en-US" i="1" dirty="0"/>
                  <a:t>“cavity”, “toothache”</a:t>
                </a:r>
                <a:r>
                  <a:rPr lang="en-US" dirty="0"/>
                  <a:t>  are abbreviations.</a:t>
                </a:r>
                <a:endParaRPr lang="en-US" i="1" dirty="0"/>
              </a:p>
              <a:p>
                <a:pPr lvl="1"/>
                <a:endParaRPr lang="en-US" baseline="-250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90999"/>
              </a:xfrm>
              <a:blipFill rotWithShape="0">
                <a:blip r:embed="rId2"/>
                <a:stretch>
                  <a:fillRect l="-420" t="-1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31920" y="3054600"/>
              <a:ext cx="9092520" cy="2233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280" y="3043440"/>
                <a:ext cx="9111240" cy="22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456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Probability</a:t>
            </a:r>
            <a:r>
              <a:rPr lang="en-US" dirty="0"/>
              <a:t> Basics </a:t>
            </a:r>
            <a:r>
              <a:rPr lang="mr-IN" dirty="0"/>
              <a:t>–</a:t>
            </a:r>
            <a:r>
              <a:rPr lang="en-US" dirty="0"/>
              <a:t> Unconditional / Prior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/>
            <a:r>
              <a:rPr lang="en-IN" dirty="0"/>
              <a:t>Unconditional / Prior probabilities: Propositions like P(sum = 11) or P(two dices rolling equals) are called Unconditional or Prior probabilities</a:t>
            </a:r>
          </a:p>
          <a:p>
            <a:pPr marL="457200" indent="-457200"/>
            <a:endParaRPr lang="en-IN" dirty="0"/>
          </a:p>
          <a:p>
            <a:pPr marL="457200" indent="-457200"/>
            <a:r>
              <a:rPr lang="en-IN" dirty="0"/>
              <a:t>They refer to degree of belief in absence of any other information</a:t>
            </a:r>
          </a:p>
          <a:p>
            <a:pPr marL="457200" indent="-457200"/>
            <a:endParaRPr lang="en-IN" dirty="0"/>
          </a:p>
          <a:p>
            <a:pPr marL="0" indent="0">
              <a:spcBef>
                <a:spcPts val="2133"/>
              </a:spcBef>
              <a:buNone/>
            </a:pPr>
            <a:endParaRPr lang="en-IN" dirty="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756520" y="1868040"/>
              <a:ext cx="4927320" cy="1092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1120" y="1857960"/>
                <a:ext cx="4942800" cy="110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0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Basics - Conditional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2577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However, most of the time we have some information, we call it </a:t>
                </a:r>
                <a:r>
                  <a:rPr lang="en-US" b="1" dirty="0"/>
                  <a:t>evidence</a:t>
                </a:r>
              </a:p>
              <a:p>
                <a:endParaRPr lang="en-US" b="1" dirty="0"/>
              </a:p>
              <a:p>
                <a:r>
                  <a:rPr lang="en-US" dirty="0"/>
                  <a:t>E.g., we can be interested in two dice rolling a double (i.e., 1,1 or 2,2, </a:t>
                </a:r>
                <a:r>
                  <a:rPr lang="en-US" dirty="0" err="1"/>
                  <a:t>etc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When one die has rolled 5 and the other die is still spinning</a:t>
                </a:r>
              </a:p>
              <a:p>
                <a:r>
                  <a:rPr lang="en-US" dirty="0"/>
                  <a:t>Here, we not interested in unconditional probability of rolling a double</a:t>
                </a:r>
              </a:p>
              <a:p>
                <a:r>
                  <a:rPr lang="en-US" dirty="0"/>
                  <a:t>Instead, the </a:t>
                </a:r>
                <a:r>
                  <a:rPr lang="en-US" b="1" dirty="0"/>
                  <a:t>conditional </a:t>
                </a:r>
                <a:r>
                  <a:rPr lang="en-US" dirty="0"/>
                  <a:t>or </a:t>
                </a:r>
                <a:r>
                  <a:rPr lang="en-US" b="1" dirty="0"/>
                  <a:t>posterior</a:t>
                </a:r>
                <a:r>
                  <a:rPr lang="en-US" dirty="0"/>
                  <a:t> probability for rolling a double given the first die has rolled a 5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𝑑𝑜𝑢𝑏𝑙𝑒𝑠</m:t>
                        </m:r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𝐷𝑖𝑒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=5)</m:t>
                    </m:r>
                  </m:oMath>
                </a14:m>
                <a:r>
                  <a:rPr lang="en-US" dirty="0"/>
                  <a:t> where | is pronounced “given”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E.g., if you are going for a dentist for a checkup, P(cavity) = 0.2</a:t>
                </a:r>
              </a:p>
              <a:p>
                <a:pPr lvl="1"/>
                <a:r>
                  <a:rPr lang="en-US" sz="1800" dirty="0"/>
                  <a:t>If you have a toothache, then P(cavity | toothache) = 0.6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257799"/>
              </a:xfrm>
              <a:blipFill>
                <a:blip r:embed="rId2"/>
                <a:stretch>
                  <a:fillRect l="-375" t="-964" r="-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12200" y="1914480"/>
              <a:ext cx="9224640" cy="4278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6080" y="1906560"/>
                <a:ext cx="9241560" cy="429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41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Basics - Conditional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Conditional probabilities can be expressed in unconditional probabilities</a:t>
            </a:r>
          </a:p>
          <a:p>
            <a:endParaRPr lang="en-US" dirty="0"/>
          </a:p>
          <a:p>
            <a:r>
              <a:rPr lang="en-US" dirty="0"/>
              <a:t>E.g., for proposition a, b</a:t>
            </a:r>
          </a:p>
          <a:p>
            <a:r>
              <a:rPr lang="en-US" dirty="0"/>
              <a:t>Holds when P(b) &gt;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Product rule :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057400"/>
            <a:ext cx="2349500" cy="86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3742687"/>
            <a:ext cx="2870200" cy="4716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471760" y="2078280"/>
              <a:ext cx="8803800" cy="29365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62400" y="2069280"/>
                <a:ext cx="8821440" cy="295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601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Reflex Agent</a:t>
            </a:r>
          </a:p>
          <a:p>
            <a:r>
              <a:rPr lang="en-US" dirty="0"/>
              <a:t>Model based Agent</a:t>
            </a:r>
          </a:p>
          <a:p>
            <a:r>
              <a:rPr lang="en-US" dirty="0"/>
              <a:t>Goal based Agent</a:t>
            </a:r>
          </a:p>
          <a:p>
            <a:r>
              <a:rPr lang="en-US" dirty="0"/>
              <a:t>Utility based Agent</a:t>
            </a:r>
          </a:p>
          <a:p>
            <a:r>
              <a:rPr lang="en-US" dirty="0"/>
              <a:t>Learning based Agent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Recap</a:t>
            </a:r>
          </a:p>
        </p:txBody>
      </p:sp>
      <p:sp>
        <p:nvSpPr>
          <p:cNvPr id="6" name="Right Brace 5"/>
          <p:cNvSpPr/>
          <p:nvPr/>
        </p:nvSpPr>
        <p:spPr>
          <a:xfrm>
            <a:off x="4114800" y="1600201"/>
            <a:ext cx="809469" cy="1371599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9101" y="2123182"/>
            <a:ext cx="4467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Model-based agents, i.e., relies on a </a:t>
            </a:r>
            <a:r>
              <a:rPr lang="en-US" sz="2000"/>
              <a:t>knowledge representation of the world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Distribution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If there is a random variable Weather with domain {sunny, rain, cloudy, snow}, we could write</a:t>
            </a:r>
          </a:p>
          <a:p>
            <a:r>
              <a:rPr lang="en-US" dirty="0"/>
              <a:t>P(Weather = sunny) = 0.6</a:t>
            </a:r>
          </a:p>
          <a:p>
            <a:r>
              <a:rPr lang="en-US" dirty="0"/>
              <a:t>P(Weather = rain) = 0.1</a:t>
            </a:r>
          </a:p>
          <a:p>
            <a:r>
              <a:rPr lang="en-US" dirty="0"/>
              <a:t>P(Weather = cloudy) = 0.2</a:t>
            </a:r>
          </a:p>
          <a:p>
            <a:r>
              <a:rPr lang="en-US" dirty="0"/>
              <a:t>P(Weather = snow) = 0.1</a:t>
            </a:r>
          </a:p>
          <a:p>
            <a:endParaRPr lang="en-US" dirty="0"/>
          </a:p>
          <a:p>
            <a:r>
              <a:rPr lang="en-US" b="1" dirty="0"/>
              <a:t>P</a:t>
            </a:r>
            <a:r>
              <a:rPr lang="en-US" dirty="0"/>
              <a:t>(Weather) = &lt;0.6, 0.1, 0.2, 0.1&gt;</a:t>
            </a:r>
          </a:p>
          <a:p>
            <a:r>
              <a:rPr lang="en-US" b="1" dirty="0"/>
              <a:t>P </a:t>
            </a:r>
            <a:r>
              <a:rPr lang="en-US" dirty="0"/>
              <a:t>defines a probability distribution for the random variable Weather</a:t>
            </a:r>
          </a:p>
          <a:p>
            <a:r>
              <a:rPr lang="en-US" b="1" dirty="0"/>
              <a:t>P </a:t>
            </a:r>
            <a:r>
              <a:rPr lang="en-US" dirty="0"/>
              <a:t>is used for conditional distributions; </a:t>
            </a:r>
            <a:r>
              <a:rPr lang="en-US" b="1" dirty="0"/>
              <a:t>P</a:t>
            </a:r>
            <a:r>
              <a:rPr lang="en-US" dirty="0"/>
              <a:t>(X|Y) gives values for </a:t>
            </a:r>
            <a:r>
              <a:rPr lang="en-US" b="1" dirty="0"/>
              <a:t>P</a:t>
            </a:r>
            <a:r>
              <a:rPr lang="en-US" dirty="0"/>
              <a:t>(X = </a:t>
            </a:r>
            <a:r>
              <a:rPr lang="en-US" dirty="0" err="1"/>
              <a:t>i</a:t>
            </a:r>
            <a:r>
              <a:rPr lang="en-US" dirty="0"/>
              <a:t> | Y = j) for all combinations of </a:t>
            </a:r>
            <a:r>
              <a:rPr lang="en-US" dirty="0" err="1"/>
              <a:t>i</a:t>
            </a:r>
            <a:r>
              <a:rPr lang="en-US" dirty="0"/>
              <a:t> and j</a:t>
            </a:r>
            <a:endParaRPr lang="en-US" b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82160" y="1853280"/>
              <a:ext cx="10874520" cy="3206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4960" y="1842840"/>
                <a:ext cx="10889640" cy="322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46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For continuous variables (e.g., weight) it is infeasible to write the distribution as a vector</a:t>
            </a:r>
          </a:p>
          <a:p>
            <a:endParaRPr lang="en-US" dirty="0"/>
          </a:p>
          <a:p>
            <a:r>
              <a:rPr lang="en-US" dirty="0"/>
              <a:t>Instead, we define the probability as a function of the value the variable can take</a:t>
            </a:r>
          </a:p>
          <a:p>
            <a:r>
              <a:rPr lang="en-US" dirty="0"/>
              <a:t>P(Weight = x) = Normal(x | mean = 60, </a:t>
            </a:r>
            <a:r>
              <a:rPr lang="en-US" dirty="0" err="1"/>
              <a:t>std</a:t>
            </a:r>
            <a:r>
              <a:rPr lang="en-US" dirty="0"/>
              <a:t> = 10)</a:t>
            </a:r>
          </a:p>
          <a:p>
            <a:endParaRPr lang="en-US" dirty="0"/>
          </a:p>
          <a:p>
            <a:r>
              <a:rPr lang="en-US" dirty="0"/>
              <a:t>It says that the weight of an individual is Normal (Gaussian) distributed with average weight being 60 </a:t>
            </a:r>
            <a:r>
              <a:rPr lang="en-US" dirty="0" err="1"/>
              <a:t>kgs</a:t>
            </a:r>
            <a:r>
              <a:rPr lang="en-US" dirty="0"/>
              <a:t> and a deviation of 10 </a:t>
            </a:r>
            <a:r>
              <a:rPr lang="en-US" dirty="0" err="1"/>
              <a:t>kgs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They are called as Probability Density Function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55600" y="1846440"/>
              <a:ext cx="10383120" cy="3958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7680" y="1837800"/>
                <a:ext cx="10398960" cy="397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34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Joint Probability Distributions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Instead of distribution over single variable, we can model distribution over multiple variables, separated by comma</a:t>
            </a:r>
          </a:p>
          <a:p>
            <a:r>
              <a:rPr lang="en-US" dirty="0"/>
              <a:t>E.g., </a:t>
            </a:r>
            <a:r>
              <a:rPr lang="en-US" b="1" dirty="0"/>
              <a:t>P</a:t>
            </a:r>
            <a:r>
              <a:rPr lang="en-US" dirty="0"/>
              <a:t>(A, B)  = </a:t>
            </a:r>
            <a:r>
              <a:rPr lang="en-US" b="1" dirty="0"/>
              <a:t>P</a:t>
            </a:r>
            <a:r>
              <a:rPr lang="en-US" dirty="0"/>
              <a:t>(A | B) . </a:t>
            </a:r>
            <a:r>
              <a:rPr lang="en-US" b="1" dirty="0"/>
              <a:t>P</a:t>
            </a:r>
            <a:r>
              <a:rPr lang="en-US" dirty="0"/>
              <a:t>(B)</a:t>
            </a:r>
          </a:p>
          <a:p>
            <a:r>
              <a:rPr lang="en-US" b="1" dirty="0"/>
              <a:t>P</a:t>
            </a:r>
            <a:r>
              <a:rPr lang="en-US" dirty="0"/>
              <a:t>(A, B) is the probability distribution over  combination of all values of A and B</a:t>
            </a:r>
          </a:p>
          <a:p>
            <a:r>
              <a:rPr lang="en-US" dirty="0"/>
              <a:t>E.g., if A = Weather and B = Cavity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505200"/>
            <a:ext cx="7251700" cy="2438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19560" y="1808640"/>
              <a:ext cx="10062360" cy="25765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11280" y="1798560"/>
                <a:ext cx="10080720" cy="259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890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Joint Probability Distribution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probability model is completely determined by the joint distribution for all of random variables </a:t>
            </a:r>
            <a:r>
              <a:rPr lang="mr-IN" dirty="0"/>
              <a:t>–</a:t>
            </a:r>
            <a:r>
              <a:rPr lang="en-US" dirty="0"/>
              <a:t> full joint probability distribution</a:t>
            </a:r>
          </a:p>
          <a:p>
            <a:r>
              <a:rPr lang="en-US" dirty="0"/>
              <a:t>E.g., </a:t>
            </a:r>
            <a:r>
              <a:rPr lang="en-US" b="1" dirty="0"/>
              <a:t>P</a:t>
            </a:r>
            <a:r>
              <a:rPr lang="en-US" dirty="0"/>
              <a:t>(Catch, Cavity, Toothache)</a:t>
            </a:r>
          </a:p>
          <a:p>
            <a:r>
              <a:rPr lang="en-US" dirty="0"/>
              <a:t>Can be represented by 2x2x2 table to represent all combinations of the variables with values corresponding to the probabilities of seeing those combinations respectively.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88400" y="2429640"/>
              <a:ext cx="3050280" cy="43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80120" y="2425680"/>
                <a:ext cx="3062520" cy="4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208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Inference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0385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Computation of posterior probabilities given observed evidence, i.e., full joint probability distribution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Query: P(cavity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∨</m:t>
                    </m:r>
                  </m:oMath>
                </a14:m>
                <a:r>
                  <a:rPr lang="en-US" dirty="0"/>
                  <a:t> toothache)</a:t>
                </a:r>
              </a:p>
              <a:p>
                <a:r>
                  <a:rPr lang="en-US" dirty="0"/>
                  <a:t> 0.108 + 0.012 + 0.072 + 0.008 + 0.016 + 0.064 = 0.28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038599"/>
              </a:xfrm>
              <a:blipFill rotWithShape="0">
                <a:blip r:embed="rId2"/>
                <a:stretch>
                  <a:fillRect l="-420" t="-1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39" y="2286000"/>
            <a:ext cx="10020300" cy="175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148760" y="2194200"/>
              <a:ext cx="9387000" cy="3080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400" y="2185920"/>
                <a:ext cx="9401040" cy="30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332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Inference: Marginalization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276599"/>
          </a:xfrm>
        </p:spPr>
        <p:txBody>
          <a:bodyPr/>
          <a:lstStyle/>
          <a:p>
            <a:r>
              <a:rPr lang="en-US" dirty="0"/>
              <a:t>Query: P(cavity)</a:t>
            </a:r>
          </a:p>
          <a:p>
            <a:r>
              <a:rPr lang="en-US" dirty="0"/>
              <a:t>P(cavity) = 0.108 + 0.012 + 0.072 + 0.008 = 0.2</a:t>
            </a:r>
          </a:p>
          <a:p>
            <a:endParaRPr lang="en-US" dirty="0"/>
          </a:p>
          <a:p>
            <a:r>
              <a:rPr lang="en-US" dirty="0"/>
              <a:t>This process is called </a:t>
            </a:r>
            <a:r>
              <a:rPr lang="en-US" b="1" dirty="0"/>
              <a:t>marginalization </a:t>
            </a:r>
            <a:r>
              <a:rPr lang="en-US" dirty="0"/>
              <a:t>or </a:t>
            </a:r>
            <a:r>
              <a:rPr lang="en-US" b="1" dirty="0"/>
              <a:t>summing out </a:t>
            </a:r>
            <a:r>
              <a:rPr lang="mr-IN" b="1" dirty="0"/>
              <a:t>–</a:t>
            </a:r>
            <a:r>
              <a:rPr lang="en-US" b="1" dirty="0"/>
              <a:t> </a:t>
            </a:r>
            <a:r>
              <a:rPr lang="en-US" dirty="0"/>
              <a:t>as we sum up probabilities for each possible value of other variable so that we take them out of equation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5" y="3810000"/>
            <a:ext cx="2324100" cy="838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819520" y="1807560"/>
              <a:ext cx="8774280" cy="4397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11600" y="1804680"/>
                <a:ext cx="8792640" cy="44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37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Basics </a:t>
            </a:r>
            <a:r>
              <a:rPr lang="mr-IN" dirty="0"/>
              <a:t>–</a:t>
            </a:r>
            <a:r>
              <a:rPr lang="en-US" dirty="0"/>
              <a:t> Marginal Probability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pPr marL="457200" indent="-457200"/>
            <a:r>
              <a:rPr lang="en" dirty="0"/>
              <a:t>Marginal Probability: The probability of an event occurring p(A). It may be thought of as an unconditional probability.  It is not conditioned on another event.  </a:t>
            </a:r>
            <a:endParaRPr lang="en-US" dirty="0"/>
          </a:p>
          <a:p>
            <a:pPr marL="457200" indent="-457200"/>
            <a:endParaRPr lang="en-US" dirty="0"/>
          </a:p>
          <a:p>
            <a:pPr marL="457200" indent="-457200"/>
            <a:r>
              <a:rPr lang="en" dirty="0"/>
              <a:t>Ex:  From a deck of cards, the probability that a card drawn is red </a:t>
            </a:r>
          </a:p>
          <a:p>
            <a:pPr indent="609585">
              <a:spcBef>
                <a:spcPts val="2133"/>
              </a:spcBef>
              <a:buNone/>
            </a:pPr>
            <a:r>
              <a:rPr lang="en" dirty="0"/>
              <a:t>p(red) = 0.5</a:t>
            </a:r>
          </a:p>
          <a:p>
            <a:pPr marL="0" indent="609585">
              <a:spcBef>
                <a:spcPts val="2133"/>
              </a:spcBef>
              <a:buNone/>
            </a:pPr>
            <a:r>
              <a:rPr lang="en" dirty="0"/>
              <a:t>From a deck of cards, the probability that a card drawn is a 4  </a:t>
            </a:r>
          </a:p>
          <a:p>
            <a:pPr indent="609585">
              <a:spcBef>
                <a:spcPts val="2133"/>
              </a:spcBef>
              <a:buNone/>
            </a:pPr>
            <a:r>
              <a:rPr lang="en" dirty="0"/>
              <a:t>p(four)=1/13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73880" y="1844640"/>
              <a:ext cx="4831920" cy="2760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65600" y="1837080"/>
                <a:ext cx="4850280" cy="27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575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If we have two random variables, </a:t>
            </a:r>
            <a:r>
              <a:rPr lang="en-US" dirty="0" err="1"/>
              <a:t>TimeToBnlrAirport</a:t>
            </a:r>
            <a:r>
              <a:rPr lang="en-US" dirty="0"/>
              <a:t> and </a:t>
            </a:r>
            <a:r>
              <a:rPr lang="en-US" dirty="0" err="1"/>
              <a:t>HyderabadWeather</a:t>
            </a:r>
            <a:endParaRPr lang="en-US" dirty="0"/>
          </a:p>
          <a:p>
            <a:r>
              <a:rPr lang="en-US" dirty="0"/>
              <a:t>P(</a:t>
            </a:r>
            <a:r>
              <a:rPr lang="en-US" dirty="0" err="1"/>
              <a:t>TimeToBnlrAirport</a:t>
            </a:r>
            <a:r>
              <a:rPr lang="en-US" dirty="0"/>
              <a:t>, </a:t>
            </a:r>
            <a:r>
              <a:rPr lang="en-US" dirty="0" err="1"/>
              <a:t>HyderabadWeather</a:t>
            </a:r>
            <a:r>
              <a:rPr lang="en-US" dirty="0"/>
              <a:t>)</a:t>
            </a:r>
          </a:p>
          <a:p>
            <a:r>
              <a:rPr lang="en-US" dirty="0"/>
              <a:t>To determine their relation, use the product rule</a:t>
            </a:r>
          </a:p>
          <a:p>
            <a:r>
              <a:rPr lang="en-US" dirty="0"/>
              <a:t>= P(</a:t>
            </a:r>
            <a:r>
              <a:rPr lang="en-US" dirty="0" err="1"/>
              <a:t>TimeToBnlrAirport</a:t>
            </a:r>
            <a:r>
              <a:rPr lang="en-US" dirty="0"/>
              <a:t> | </a:t>
            </a:r>
            <a:r>
              <a:rPr lang="en-US" dirty="0" err="1"/>
              <a:t>HyderabadWeather</a:t>
            </a:r>
            <a:r>
              <a:rPr lang="en-US" dirty="0"/>
              <a:t>) / P(</a:t>
            </a:r>
            <a:r>
              <a:rPr lang="en-US" dirty="0" err="1"/>
              <a:t>HyderabadWeather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However, we would argue that </a:t>
            </a:r>
            <a:r>
              <a:rPr lang="en-US" dirty="0" err="1"/>
              <a:t>HyderabadWeather</a:t>
            </a:r>
            <a:r>
              <a:rPr lang="en-US" dirty="0"/>
              <a:t> and </a:t>
            </a:r>
            <a:r>
              <a:rPr lang="en-US" dirty="0" err="1"/>
              <a:t>TimeToBnlrAirport</a:t>
            </a:r>
            <a:r>
              <a:rPr lang="en-US" dirty="0"/>
              <a:t> doesn’t have any relation and hence</a:t>
            </a:r>
          </a:p>
          <a:p>
            <a:r>
              <a:rPr lang="en-US" dirty="0"/>
              <a:t>P(</a:t>
            </a:r>
            <a:r>
              <a:rPr lang="en-US" dirty="0" err="1"/>
              <a:t>TimeToBnlrAirport</a:t>
            </a:r>
            <a:r>
              <a:rPr lang="en-US" dirty="0"/>
              <a:t> | </a:t>
            </a:r>
            <a:r>
              <a:rPr lang="en-US" dirty="0" err="1"/>
              <a:t>HyderabadWeather</a:t>
            </a:r>
            <a:r>
              <a:rPr lang="en-US" dirty="0"/>
              <a:t>) = P(</a:t>
            </a:r>
            <a:r>
              <a:rPr lang="en-US" dirty="0" err="1"/>
              <a:t>TimeToBnlrAirport</a:t>
            </a:r>
            <a:r>
              <a:rPr lang="en-US" dirty="0"/>
              <a:t>)</a:t>
            </a:r>
          </a:p>
          <a:p>
            <a:r>
              <a:rPr lang="en-US" dirty="0"/>
              <a:t>This is called Independence or Marginal Independence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Independence between propositions a and b can be written as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5699999"/>
            <a:ext cx="7277100" cy="48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312280" y="1830240"/>
              <a:ext cx="7221240" cy="4526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04360" y="1823760"/>
                <a:ext cx="7238520" cy="453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883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Rule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>
            <a:normAutofit/>
          </a:bodyPr>
          <a:lstStyle/>
          <a:p>
            <a:r>
              <a:rPr lang="en-US" dirty="0"/>
              <a:t>Using the product rule for propositions a and 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Equating the right hand sides and dividing by P(a)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called the Bayes Rule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69723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90466"/>
            <a:ext cx="2705100" cy="86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837160" y="2624760"/>
              <a:ext cx="9182880" cy="3900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31040" y="2616480"/>
                <a:ext cx="9198360" cy="391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884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Conditional Independence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pPr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2 random variables A and B are conditionally independent given C </a:t>
            </a:r>
            <a:r>
              <a:rPr lang="en-IN" dirty="0" err="1">
                <a:solidFill>
                  <a:srgbClr val="000000"/>
                </a:solidFill>
              </a:rPr>
              <a:t>iff</a:t>
            </a:r>
            <a:endParaRPr lang="en-IN" dirty="0">
              <a:solidFill>
                <a:srgbClr val="000000"/>
              </a:solidFill>
            </a:endParaRPr>
          </a:p>
          <a:p>
            <a:pPr marL="1219170" indent="0">
              <a:spcBef>
                <a:spcPts val="2133"/>
              </a:spcBef>
              <a:buNone/>
            </a:pPr>
            <a:r>
              <a:rPr lang="en-IN" dirty="0">
                <a:solidFill>
                  <a:srgbClr val="000000"/>
                </a:solidFill>
              </a:rPr>
              <a:t>P(a, b | c) = P(a | c) P(b | c) for all values a, b, c</a:t>
            </a:r>
          </a:p>
          <a:p>
            <a:pPr>
              <a:spcBef>
                <a:spcPts val="2133"/>
              </a:spcBef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More intuitive (equivalent) conditional formulation</a:t>
            </a:r>
          </a:p>
          <a:p>
            <a:pPr lvl="1">
              <a:spcBef>
                <a:spcPts val="0"/>
              </a:spcBef>
              <a:buClr>
                <a:schemeClr val="dk1"/>
              </a:buClr>
            </a:pPr>
            <a:r>
              <a:rPr lang="en-IN" sz="1800" dirty="0">
                <a:solidFill>
                  <a:schemeClr val="dk1"/>
                </a:solidFill>
              </a:rPr>
              <a:t>A and B are conditionally independent given C </a:t>
            </a:r>
            <a:r>
              <a:rPr lang="en-IN" sz="1800" dirty="0" err="1">
                <a:solidFill>
                  <a:schemeClr val="dk1"/>
                </a:solidFill>
              </a:rPr>
              <a:t>iff</a:t>
            </a:r>
            <a:endParaRPr lang="en-IN" sz="1800" dirty="0">
              <a:solidFill>
                <a:schemeClr val="dk1"/>
              </a:solidFill>
            </a:endParaRPr>
          </a:p>
          <a:p>
            <a:pPr marL="1219170" indent="0">
              <a:spcBef>
                <a:spcPts val="2133"/>
              </a:spcBef>
              <a:buNone/>
            </a:pPr>
            <a:r>
              <a:rPr lang="en-IN" dirty="0">
                <a:solidFill>
                  <a:schemeClr val="dk1"/>
                </a:solidFill>
              </a:rPr>
              <a:t>P(a | b, c) = P(a | c) OR P(b | a, c) =P(b | c), for all values a, b, c</a:t>
            </a:r>
          </a:p>
          <a:p>
            <a:pPr marL="1219170" indent="0">
              <a:spcBef>
                <a:spcPts val="2133"/>
              </a:spcBef>
              <a:buNone/>
            </a:pPr>
            <a:endParaRPr lang="en-IN" dirty="0">
              <a:solidFill>
                <a:schemeClr val="dk1"/>
              </a:solidFill>
            </a:endParaRPr>
          </a:p>
          <a:p>
            <a:pPr lvl="1">
              <a:buClr>
                <a:schemeClr val="dk1"/>
              </a:buClr>
            </a:pPr>
            <a:r>
              <a:rPr lang="en-IN" sz="1800" dirty="0">
                <a:solidFill>
                  <a:schemeClr val="dk1"/>
                </a:solidFill>
              </a:rPr>
              <a:t>Intuitive interpretation: </a:t>
            </a:r>
          </a:p>
          <a:p>
            <a:pPr marL="1219170" indent="0">
              <a:spcBef>
                <a:spcPts val="2133"/>
              </a:spcBef>
              <a:buClr>
                <a:srgbClr val="000000"/>
              </a:buClr>
              <a:buNone/>
            </a:pPr>
            <a:r>
              <a:rPr lang="en-IN" sz="1867" dirty="0">
                <a:solidFill>
                  <a:schemeClr val="dk1"/>
                </a:solidFill>
              </a:rPr>
              <a:t>P(a | b, c) = P(a | c) tells us that learning about b, given that we already know c, provides no change in our probability for a, i.e., b contains no information about a beyond what c provides</a:t>
            </a:r>
            <a:endParaRPr lang="en-IN" dirty="0">
              <a:solidFill>
                <a:srgbClr val="000000"/>
              </a:solidFill>
            </a:endParaRP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endParaRPr lang="en-IN" sz="1867" dirty="0">
              <a:solidFill>
                <a:srgbClr val="00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25520" y="2226960"/>
              <a:ext cx="5005800" cy="284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7960" y="2218680"/>
                <a:ext cx="5021280" cy="285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07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  <a:p>
            <a:pPr lvl="1"/>
            <a:r>
              <a:rPr lang="en-US" dirty="0"/>
              <a:t>Representation of world’s knowledge into machine readable format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98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Conditional Independence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2133"/>
              </a:spcBef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Can generalize to more than 2 random variables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E.g., K different symptom variables X1, X2, … XK, and C = disease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P(X1, X2,…. XK | C) = Π P(Xi | C)</a:t>
            </a:r>
          </a:p>
          <a:p>
            <a:pPr lvl="1">
              <a:spcBef>
                <a:spcPts val="0"/>
              </a:spcBef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Also known as the naïve Bayes assumption</a:t>
            </a:r>
          </a:p>
          <a:p>
            <a:pPr marL="1219170" indent="0">
              <a:spcBef>
                <a:spcPts val="2133"/>
              </a:spcBef>
              <a:spcAft>
                <a:spcPts val="2133"/>
              </a:spcAft>
              <a:buNone/>
            </a:pPr>
            <a:endParaRPr lang="en-IN" sz="1867" dirty="0">
              <a:solidFill>
                <a:srgbClr val="000000"/>
              </a:solidFill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603240" y="2330280"/>
              <a:ext cx="5534280" cy="3014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93520" y="2320200"/>
                <a:ext cx="5555880" cy="303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4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In Probabilities, we have seen that random variables can be related with joint distribution, conditionality, independence, etc.</a:t>
            </a:r>
          </a:p>
          <a:p>
            <a:endParaRPr lang="en-US" dirty="0"/>
          </a:p>
          <a:p>
            <a:r>
              <a:rPr lang="en-US" dirty="0"/>
              <a:t>However, such relations are defined in a formal semantics using a network topology and probabilities</a:t>
            </a:r>
          </a:p>
          <a:p>
            <a:endParaRPr lang="en-US" dirty="0"/>
          </a:p>
          <a:p>
            <a:r>
              <a:rPr lang="en-US" dirty="0"/>
              <a:t>Bayesian Networks is a field that represents such relations systematically</a:t>
            </a:r>
          </a:p>
          <a:p>
            <a:endParaRPr lang="en-US" dirty="0"/>
          </a:p>
          <a:p>
            <a:r>
              <a:rPr lang="en-US" dirty="0"/>
              <a:t>We explore the use of probability theory to objects and relations (like in first-order logic)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46880" y="1988640"/>
              <a:ext cx="7861320" cy="562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7520" y="1978560"/>
                <a:ext cx="7879320" cy="5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840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Full joint probability distributions can be used for inference however can become intractable as the number of variables grow</a:t>
            </a:r>
          </a:p>
          <a:p>
            <a:endParaRPr lang="en-US" dirty="0"/>
          </a:p>
          <a:p>
            <a:r>
              <a:rPr lang="en-US" dirty="0"/>
              <a:t>Bayesian Networks represent dependencies among variables</a:t>
            </a:r>
          </a:p>
          <a:p>
            <a:pPr lvl="1"/>
            <a:r>
              <a:rPr lang="en-US" dirty="0"/>
              <a:t>Can represent full joint probability distribution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26000" y="1964880"/>
              <a:ext cx="9153720" cy="102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0240" y="1953720"/>
                <a:ext cx="9167400" cy="103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272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What is a Bayesian Network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pPr marL="0" indent="0">
              <a:buNone/>
            </a:pPr>
            <a:r>
              <a:rPr lang="en-IN" dirty="0">
                <a:solidFill>
                  <a:srgbClr val="000000"/>
                </a:solidFill>
              </a:rPr>
              <a:t>A Bayesian network is a directed graph in which each node is annotated with quantitative probability information. </a:t>
            </a:r>
          </a:p>
          <a:p>
            <a:pPr>
              <a:spcBef>
                <a:spcPts val="2133"/>
              </a:spcBef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Each node corresponds to a random variable, which may be discrete or  continuous.</a:t>
            </a:r>
          </a:p>
          <a:p>
            <a:pPr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A set of directed links or arrows connects pairs of nodes. If there is an arrow from node X to node Y , X is said to be a parent of Y. The graph has no directed cycles (and hence is a directed acyclic graph, or </a:t>
            </a:r>
            <a:r>
              <a:rPr lang="en-IN" i="1" dirty="0">
                <a:solidFill>
                  <a:srgbClr val="000000"/>
                </a:solidFill>
              </a:rPr>
              <a:t>DAG</a:t>
            </a:r>
            <a:r>
              <a:rPr lang="en-IN" dirty="0">
                <a:solidFill>
                  <a:srgbClr val="000000"/>
                </a:solidFill>
              </a:rPr>
              <a:t>).</a:t>
            </a:r>
          </a:p>
          <a:p>
            <a:pPr>
              <a:buClr>
                <a:srgbClr val="000000"/>
              </a:buClr>
            </a:pPr>
            <a:r>
              <a:rPr lang="en-IN" dirty="0">
                <a:solidFill>
                  <a:srgbClr val="000000"/>
                </a:solidFill>
              </a:rPr>
              <a:t>Each node X</a:t>
            </a:r>
            <a:r>
              <a:rPr lang="en-IN" baseline="-25000" dirty="0">
                <a:solidFill>
                  <a:srgbClr val="000000"/>
                </a:solidFill>
              </a:rPr>
              <a:t>i</a:t>
            </a:r>
            <a:r>
              <a:rPr lang="en-IN" dirty="0">
                <a:solidFill>
                  <a:srgbClr val="000000"/>
                </a:solidFill>
              </a:rPr>
              <a:t> has a conditional probability distribution P(X</a:t>
            </a:r>
            <a:r>
              <a:rPr lang="en-IN" baseline="-25000" dirty="0">
                <a:solidFill>
                  <a:srgbClr val="000000"/>
                </a:solidFill>
              </a:rPr>
              <a:t>i</a:t>
            </a:r>
            <a:r>
              <a:rPr lang="en-IN" dirty="0">
                <a:solidFill>
                  <a:srgbClr val="000000"/>
                </a:solidFill>
              </a:rPr>
              <a:t> | Parents(X</a:t>
            </a:r>
            <a:r>
              <a:rPr lang="en-IN" baseline="-25000" dirty="0">
                <a:solidFill>
                  <a:srgbClr val="000000"/>
                </a:solidFill>
              </a:rPr>
              <a:t>i</a:t>
            </a:r>
            <a:r>
              <a:rPr lang="en-IN" dirty="0">
                <a:solidFill>
                  <a:srgbClr val="000000"/>
                </a:solidFill>
              </a:rPr>
              <a:t> )) that quantifies the effect of the parents on the node.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958440" y="3724560"/>
              <a:ext cx="4031280" cy="2531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9800" y="3714840"/>
                <a:ext cx="4049280" cy="255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7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Once the topology of the Bayesian Network is laid out,</a:t>
            </a:r>
          </a:p>
          <a:p>
            <a:pPr lvl="1"/>
            <a:r>
              <a:rPr lang="en-US" dirty="0"/>
              <a:t>Will specify the conditional probability distribution for each variable given its parents</a:t>
            </a:r>
          </a:p>
          <a:p>
            <a:pPr lvl="1"/>
            <a:r>
              <a:rPr lang="en-US" dirty="0"/>
              <a:t>Such that the topology and conditional probabilities suffices to specify the full joint probability distribution of all variables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06160" y="2121480"/>
              <a:ext cx="6897960" cy="3114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1120" y="2113560"/>
                <a:ext cx="6912360" cy="313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208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Bayesian Net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simple world with four random variables</a:t>
            </a:r>
          </a:p>
          <a:p>
            <a:pPr lvl="1"/>
            <a:r>
              <a:rPr lang="en-US" dirty="0"/>
              <a:t>Weather,  Toothache, Cavity, Catch</a:t>
            </a:r>
          </a:p>
          <a:p>
            <a:pPr lvl="1"/>
            <a:r>
              <a:rPr lang="en-US" dirty="0"/>
              <a:t>Weather is independent of other variables</a:t>
            </a:r>
          </a:p>
          <a:p>
            <a:pPr lvl="1"/>
            <a:r>
              <a:rPr lang="en-US" dirty="0"/>
              <a:t>Toothache and Catch are conditionally independent given Cavity</a:t>
            </a:r>
          </a:p>
          <a:p>
            <a:pPr lvl="1"/>
            <a:r>
              <a:rPr lang="en-US" dirty="0"/>
              <a:t>P(Toothache, Catch | Cavity)  = P(Toothache | Cavity ) . P(Catch | Cavity)</a:t>
            </a:r>
          </a:p>
          <a:p>
            <a:pPr lvl="1"/>
            <a:r>
              <a:rPr lang="en-US" dirty="0"/>
              <a:t>Cavity is a direct cause of Toothache and Catch</a:t>
            </a:r>
          </a:p>
          <a:p>
            <a:pPr lvl="1"/>
            <a:r>
              <a:rPr lang="en-US" dirty="0"/>
              <a:t>No direct relation between Toothache and Catch exists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070" y="3200400"/>
            <a:ext cx="4486600" cy="32282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360800" y="2019600"/>
              <a:ext cx="10671120" cy="46281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3240" y="2010240"/>
                <a:ext cx="10687320" cy="464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10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Bayesian Net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Burglary Alarm System</a:t>
            </a:r>
          </a:p>
          <a:p>
            <a:pPr lvl="1"/>
            <a:r>
              <a:rPr lang="en-US" dirty="0"/>
              <a:t>Fairly reliable on detecting a burglary</a:t>
            </a:r>
          </a:p>
          <a:p>
            <a:pPr lvl="1"/>
            <a:r>
              <a:rPr lang="en-US" dirty="0"/>
              <a:t>Also responds to earthquakes</a:t>
            </a:r>
          </a:p>
          <a:p>
            <a:pPr lvl="1"/>
            <a:r>
              <a:rPr lang="en-US" dirty="0"/>
              <a:t>Two neighbors John and Mary are asked to call you at work when Burglary happens and they hear the Alarm </a:t>
            </a:r>
          </a:p>
          <a:p>
            <a:pPr lvl="1"/>
            <a:r>
              <a:rPr lang="en-US" dirty="0"/>
              <a:t>John nearly always calls when he hears the alarm, however sometimes confuses the telephone ring with alarm and calls then too</a:t>
            </a:r>
          </a:p>
          <a:p>
            <a:pPr lvl="1"/>
            <a:r>
              <a:rPr lang="en-US" dirty="0"/>
              <a:t>Mary like loud music and often misses the alarm altogether</a:t>
            </a:r>
          </a:p>
          <a:p>
            <a:pPr lvl="1"/>
            <a:r>
              <a:rPr lang="en-US" dirty="0"/>
              <a:t>Problem: Given the information that who has / has not called we need to estimate the probability of a burglary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148840" y="4276440"/>
              <a:ext cx="408960" cy="2617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0200" y="4267080"/>
                <a:ext cx="425880" cy="27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0813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Bayes Net: Burglary Alarm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781061" cy="2728913"/>
          </a:xfrm>
        </p:spPr>
        <p:txBody>
          <a:bodyPr/>
          <a:lstStyle/>
          <a:p>
            <a:r>
              <a:rPr lang="en-US" dirty="0"/>
              <a:t>Conditional distributions shown are Conditional Probability Tables (CPT)</a:t>
            </a:r>
          </a:p>
          <a:p>
            <a:r>
              <a:rPr lang="en-US" dirty="0"/>
              <a:t>Used for discrete variables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64823"/>
            <a:ext cx="6845300" cy="445510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163560" y="2284200"/>
              <a:ext cx="5676840" cy="40298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5280" y="2279520"/>
                <a:ext cx="5695560" cy="404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44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of Bayesian Nets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Captures Full Joint Distribution of all variables given the topology with conditional distributions</a:t>
            </a:r>
          </a:p>
          <a:p>
            <a:r>
              <a:rPr lang="en-US" dirty="0"/>
              <a:t>Example: Simple </a:t>
            </a:r>
            <a:r>
              <a:rPr lang="en-US" dirty="0" err="1"/>
              <a:t>bayesian</a:t>
            </a:r>
            <a:r>
              <a:rPr lang="en-US" dirty="0"/>
              <a:t> network with 3 variables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Google Shape;26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180126" y="3200400"/>
            <a:ext cx="7515225" cy="1752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166480" y="1897560"/>
              <a:ext cx="6611760" cy="3200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1440" y="1890360"/>
                <a:ext cx="6625800" cy="321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43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of Bayesian Nets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 generic entry in joint distribution is a probability of conjunction of particular assignments to each variable such as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   . . 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∧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=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can be rewritten using conditional probabilities as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19" y="3324227"/>
            <a:ext cx="5654040" cy="1066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69880" y="2551680"/>
              <a:ext cx="6838200" cy="1616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2320" y="2544120"/>
                <a:ext cx="6852960" cy="162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408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Representation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my actions do?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057400"/>
            <a:ext cx="8305800" cy="2971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1013" y="5301733"/>
            <a:ext cx="201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Search Strategies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5301733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Propositional Logic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39458" y="5301733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First Order Logic</a:t>
            </a:r>
          </a:p>
        </p:txBody>
      </p:sp>
    </p:spTree>
    <p:extLst>
      <p:ext uri="{BB962C8B-B14F-4D97-AF65-F5344CB8AC3E}">
        <p14:creationId xmlns:p14="http://schemas.microsoft.com/office/powerpoint/2010/main" val="409415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Calculate the probability that alarm has sounded, but neither burglary nor earthquake happened, and both John and Mary called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78880" y="1891440"/>
              <a:ext cx="7386480" cy="326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69880" y="1884600"/>
                <a:ext cx="7400520" cy="3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217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46755"/>
            <a:ext cx="4401548" cy="28646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939" y="4953000"/>
            <a:ext cx="8026400" cy="86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380840" y="2910960"/>
              <a:ext cx="7461720" cy="2992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2200" y="2901600"/>
                <a:ext cx="7478280" cy="30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714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Hidden Markov Models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>
            <a:normAutofit/>
          </a:bodyPr>
          <a:lstStyle/>
          <a:p>
            <a:r>
              <a:rPr lang="en-US" dirty="0"/>
              <a:t>Solving problems by</a:t>
            </a:r>
          </a:p>
          <a:p>
            <a:pPr lvl="1"/>
            <a:r>
              <a:rPr lang="en-US" dirty="0"/>
              <a:t>Representing the knowledge in state-space</a:t>
            </a:r>
          </a:p>
          <a:p>
            <a:pPr lvl="1"/>
            <a:r>
              <a:rPr lang="en-US" dirty="0"/>
              <a:t>Reasoning about the solution in logical steps</a:t>
            </a:r>
          </a:p>
          <a:p>
            <a:endParaRPr lang="en-US" dirty="0"/>
          </a:p>
          <a:p>
            <a:r>
              <a:rPr lang="en-US" dirty="0"/>
              <a:t>Propositional Logic</a:t>
            </a:r>
          </a:p>
          <a:p>
            <a:pPr lvl="1"/>
            <a:r>
              <a:rPr lang="en-US" dirty="0"/>
              <a:t>Facts</a:t>
            </a:r>
          </a:p>
          <a:p>
            <a:pPr lvl="1"/>
            <a:r>
              <a:rPr lang="en-US" dirty="0"/>
              <a:t>With values [0, 1]</a:t>
            </a:r>
          </a:p>
          <a:p>
            <a:r>
              <a:rPr lang="en-US" dirty="0"/>
              <a:t>First order Logic</a:t>
            </a:r>
          </a:p>
          <a:p>
            <a:pPr lvl="1"/>
            <a:r>
              <a:rPr lang="en-US" dirty="0"/>
              <a:t>Facts, Objects, Relations</a:t>
            </a:r>
          </a:p>
          <a:p>
            <a:pPr lvl="1"/>
            <a:r>
              <a:rPr lang="en-US" dirty="0"/>
              <a:t>With values [0, 1]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58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Delhi is the capital of India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can reach Bangalore Airport from MG Road within 90 </a:t>
            </a:r>
            <a:r>
              <a:rPr lang="en-US" dirty="0" err="1"/>
              <a:t>mins</a:t>
            </a:r>
            <a:r>
              <a:rPr lang="en-US" dirty="0"/>
              <a:t> if you go by route A.</a:t>
            </a:r>
          </a:p>
          <a:p>
            <a:pPr lvl="1"/>
            <a:r>
              <a:rPr lang="en-US" dirty="0"/>
              <a:t>Would you call that as a fact?</a:t>
            </a:r>
          </a:p>
          <a:p>
            <a:pPr lvl="1"/>
            <a:r>
              <a:rPr lang="en-US" dirty="0"/>
              <a:t>Are you sure this would be true always?</a:t>
            </a:r>
          </a:p>
          <a:p>
            <a:pPr lvl="1"/>
            <a:r>
              <a:rPr lang="en-US" dirty="0"/>
              <a:t>Depends on time of the day, day of the week, is it raining, etc.</a:t>
            </a:r>
          </a:p>
          <a:p>
            <a:pPr lvl="1"/>
            <a:r>
              <a:rPr lang="en-US" dirty="0"/>
              <a:t>Such problems are called “Quantification problems”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086000" y="4178160"/>
              <a:ext cx="2144160" cy="48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6640" y="4168080"/>
                <a:ext cx="215928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06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You can reach Bangalore Airport from MG Road within 90 </a:t>
            </a:r>
            <a:r>
              <a:rPr lang="en-US" dirty="0" err="1"/>
              <a:t>mins</a:t>
            </a:r>
            <a:r>
              <a:rPr lang="en-US" dirty="0"/>
              <a:t> if you go by route A.</a:t>
            </a:r>
          </a:p>
          <a:p>
            <a:pPr lvl="1"/>
            <a:r>
              <a:rPr lang="en-US" dirty="0"/>
              <a:t>There is uncertainty in this information due to partial observability and non determinism</a:t>
            </a:r>
          </a:p>
          <a:p>
            <a:pPr lvl="1"/>
            <a:r>
              <a:rPr lang="en-US" dirty="0"/>
              <a:t>Agents should handle such uncertainty</a:t>
            </a:r>
          </a:p>
          <a:p>
            <a:pPr lvl="1"/>
            <a:endParaRPr lang="en-US" dirty="0"/>
          </a:p>
          <a:p>
            <a:r>
              <a:rPr lang="en-US" dirty="0"/>
              <a:t>Previous approaches like Logic represent all possible world states </a:t>
            </a:r>
          </a:p>
          <a:p>
            <a:endParaRPr lang="en-US" dirty="0"/>
          </a:p>
          <a:p>
            <a:r>
              <a:rPr lang="en-US" dirty="0"/>
              <a:t>Such approaches can’t be used as multiple possible states need to be enumerated to handle the uncertainty in our information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161600" y="2459880"/>
              <a:ext cx="995760" cy="26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2600" y="2450520"/>
                <a:ext cx="1013400" cy="4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941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Belief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US" dirty="0"/>
              <a:t>You can reach Bangalore Airport from MG Road within 90 </a:t>
            </a:r>
            <a:r>
              <a:rPr lang="en-US" dirty="0" err="1"/>
              <a:t>mins</a:t>
            </a:r>
            <a:r>
              <a:rPr lang="en-US" dirty="0"/>
              <a:t> if you go by route A.</a:t>
            </a:r>
          </a:p>
          <a:p>
            <a:endParaRPr lang="en-US" dirty="0"/>
          </a:p>
          <a:p>
            <a:r>
              <a:rPr lang="en-US" dirty="0"/>
              <a:t>Such information can only provide a degree of belief, e.g., we are 80% confident that it would be true on any given day</a:t>
            </a:r>
          </a:p>
          <a:p>
            <a:endParaRPr lang="en-US" dirty="0"/>
          </a:p>
          <a:p>
            <a:r>
              <a:rPr lang="en-US" dirty="0"/>
              <a:t>In order to deal such degree of belief, we need </a:t>
            </a:r>
            <a:r>
              <a:rPr lang="en-US" b="1" dirty="0"/>
              <a:t>Probability Theory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086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672" y="2209800"/>
            <a:ext cx="10309850" cy="239836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07760" y="3027240"/>
              <a:ext cx="9102960" cy="12636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0200" y="3018600"/>
                <a:ext cx="9118440" cy="127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041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1741</TotalTime>
  <Words>2247</Words>
  <Application>Microsoft Office PowerPoint</Application>
  <PresentationFormat>Widescreen</PresentationFormat>
  <Paragraphs>280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Office Theme</vt:lpstr>
      <vt:lpstr>Probability and  Bayesian Networks</vt:lpstr>
      <vt:lpstr>Agent Architecture Recap</vt:lpstr>
      <vt:lpstr>Agent Architecture</vt:lpstr>
      <vt:lpstr>Complexity of Representation </vt:lpstr>
      <vt:lpstr>Knowledge-based Agents</vt:lpstr>
      <vt:lpstr>Facts</vt:lpstr>
      <vt:lpstr>Uncertainty</vt:lpstr>
      <vt:lpstr>Belief</vt:lpstr>
      <vt:lpstr>Knowledge Representation</vt:lpstr>
      <vt:lpstr>Probability Theory</vt:lpstr>
      <vt:lpstr>Statistics &amp; Probability</vt:lpstr>
      <vt:lpstr>Probability Basics – Sample Space</vt:lpstr>
      <vt:lpstr>Probability Basics – Probability Model</vt:lpstr>
      <vt:lpstr>Probability Basics – Exclusive / Exhaustive events</vt:lpstr>
      <vt:lpstr>Probability Basics - Propositions</vt:lpstr>
      <vt:lpstr>Probability Assertions and Propositions</vt:lpstr>
      <vt:lpstr>Probability Basics – Unconditional / Prior</vt:lpstr>
      <vt:lpstr>Probability Basics - Conditional</vt:lpstr>
      <vt:lpstr>Probability Basics - Conditional</vt:lpstr>
      <vt:lpstr>Probability Distribution</vt:lpstr>
      <vt:lpstr>Probability Density Function</vt:lpstr>
      <vt:lpstr>Joint Probability Distributions</vt:lpstr>
      <vt:lpstr>Full Joint Probability Distribution </vt:lpstr>
      <vt:lpstr>Probabilistic Inference</vt:lpstr>
      <vt:lpstr>Probabilistic Inference: Marginalization</vt:lpstr>
      <vt:lpstr>Probability Basics – Marginal Probability</vt:lpstr>
      <vt:lpstr>Independence</vt:lpstr>
      <vt:lpstr>Bayes Rule</vt:lpstr>
      <vt:lpstr>Conditional Independence</vt:lpstr>
      <vt:lpstr>Conditional Independence</vt:lpstr>
      <vt:lpstr>Bayesian Networks</vt:lpstr>
      <vt:lpstr>Bayesian Networks</vt:lpstr>
      <vt:lpstr>What is a Bayesian Network</vt:lpstr>
      <vt:lpstr>Bayesian Networks</vt:lpstr>
      <vt:lpstr>Example Bayesian Net</vt:lpstr>
      <vt:lpstr>Example Bayesian Net</vt:lpstr>
      <vt:lpstr>Example Bayes Net: Burglary Alarm</vt:lpstr>
      <vt:lpstr>Semantics of Bayesian Nets</vt:lpstr>
      <vt:lpstr>Semantics of Bayesian Nets</vt:lpstr>
      <vt:lpstr>Example</vt:lpstr>
      <vt:lpstr>Example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203</cp:revision>
  <dcterms:created xsi:type="dcterms:W3CDTF">2018-10-16T06:13:57Z</dcterms:created>
  <dcterms:modified xsi:type="dcterms:W3CDTF">2019-03-06T05:46:33Z</dcterms:modified>
</cp:coreProperties>
</file>